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Roboto"/>
      <p:regular r:id="rId15"/>
      <p:bold r:id="rId16"/>
      <p:italic r:id="rId17"/>
      <p:boldItalic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h+iRlwyvDUUZMBnqA7YHwHJERSG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5.xml"/><Relationship Id="rId22" Type="http://schemas.openxmlformats.org/officeDocument/2006/relationships/font" Target="fonts/CenturyGothic-boldItalic.fntdata"/><Relationship Id="rId10" Type="http://schemas.openxmlformats.org/officeDocument/2006/relationships/slide" Target="slides/slide4.xml"/><Relationship Id="rId21"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Master" Target="slideMasters/slideMaster1.xml"/><Relationship Id="rId19" Type="http://schemas.openxmlformats.org/officeDocument/2006/relationships/font" Target="fonts/CenturyGothic-regular.fntdata"/><Relationship Id="rId6" Type="http://schemas.openxmlformats.org/officeDocument/2006/relationships/notesMaster" Target="notesMasters/notesMaster1.xml"/><Relationship Id="rId18"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27T09:11:54.453">
    <p:pos x="1221" y="1645"/>
    <p:text/>
    <p:extLst>
      <p:ext uri="{C676402C-5697-4E1C-873F-D02D1690AC5C}">
        <p15:threadingInfo timeZoneBias="0"/>
      </p:ext>
      <p:ext uri="http://customooxmlschemas.google.com/">
        <go:slidesCustomData xmlns:go="http://customooxmlschemas.google.com/" commentPostId="AAAAP58Zlxg"/>
      </p:ext>
    </p:extLst>
  </p:cm>
  <p:cm authorId="0" idx="2" dt="2021-09-24T17:36:49.780">
    <p:pos x="1221" y="1645"/>
    <p:text>what did you want to say here?</p:text>
    <p:extLst>
      <p:ext uri="{C676402C-5697-4E1C-873F-D02D1690AC5C}">
        <p15:threadingInfo timeZoneBias="0">
          <p15:parentCm authorId="0" idx="1"/>
        </p15:threadingInfo>
      </p:ext>
      <p:ext uri="http://customooxmlschemas.google.com/">
        <go:slidesCustomData xmlns:go="http://customooxmlschemas.google.com/" commentPostId="AAAAP58Zlx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igaresourcecentre.com/project/saiga-captive-breeding-worksho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Добрый день, уважаемые участники совещания. Меня зовут Александра Букварёва, я являюсь координатором проектов Альянса по сохранению сайгака, и сегодня представлю координационный отчёт Альянса, в котором кратко расскажу, что было сделано с прошлого совещания в 2015 году.</a:t>
            </a:r>
            <a:endParaRPr/>
          </a:p>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В направлении борьба с браконьерством Альянсом были выделены 8 финансовых наград в рамках различных грантовых программ. Например, несколько раз за прошедший период была оказана помощь Степному заказнику в Астраханской области в России, что позволило отремонтировать автопарк заказника и приобрести несколько фотоловушек. Благодаря самоотверженной и постоянной работе инспекторов в заказнике уже много лет нет ни одного случая браконьерства.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В направлении популяционный мониторинг Альянсом были выделены 5 финансовых наград также в рамках различных грантовых программ. Например, в 2015 году  был профинансирован проект “Мониторинг численности и распространения сайгака в Монголии”, который вёл  </a:t>
            </a:r>
            <a:r>
              <a:rPr lang="en-US" sz="1050">
                <a:solidFill>
                  <a:srgbClr val="231008"/>
                </a:solidFill>
                <a:highlight>
                  <a:srgbClr val="FFFFFF"/>
                </a:highlight>
                <a:latin typeface="Arial"/>
                <a:ea typeface="Arial"/>
                <a:cs typeface="Arial"/>
                <a:sym typeface="Arial"/>
              </a:rPr>
              <a:t>Buuveibaatar Bayarabaatar, Wildlife Conservation Society, Mongolia</a:t>
            </a:r>
            <a:endParaRPr/>
          </a:p>
          <a:p>
            <a:pPr indent="0" lvl="0" marL="0" rtl="0" algn="l">
              <a:spcBef>
                <a:spcPts val="0"/>
              </a:spcBef>
              <a:spcAft>
                <a:spcPts val="0"/>
              </a:spcAft>
              <a:buNone/>
            </a:pPr>
            <a:r>
              <a:t/>
            </a:r>
            <a:endParaRPr/>
          </a:p>
        </p:txBody>
      </p:sp>
      <p:sp>
        <p:nvSpPr>
          <p:cNvPr id="158" name="Google Shape;15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В направлении экологические исследования были сделаны 3 публикации, обнародованы 2 набора данных. Также были выделены 4 финансовые награды в рамках различных грантовых конкурсов Альянса, например, в рамках программы “Молодые лидеры охраны природы” в 2019 году было профинансировано исследование водных ресурсов и </a:t>
            </a:r>
            <a:r>
              <a:rPr lang="en-US" sz="1050">
                <a:solidFill>
                  <a:srgbClr val="231008"/>
                </a:solidFill>
                <a:highlight>
                  <a:srgbClr val="FFFFFF"/>
                </a:highlight>
                <a:latin typeface="Arial"/>
                <a:ea typeface="Arial"/>
                <a:cs typeface="Arial"/>
                <a:sym typeface="Arial"/>
              </a:rPr>
              <a:t>крестьянского сельского хозяйства в среде обитания популяций устюртских сайгаков со стороны Казахстана, которое проводил молодой природоохранный активист Айбат Мужбай.</a:t>
            </a:r>
            <a:endParaRPr sz="1050">
              <a:solidFill>
                <a:srgbClr val="231008"/>
              </a:solidFill>
              <a:highlight>
                <a:srgbClr val="FFFFFF"/>
              </a:highlight>
              <a:latin typeface="Arial"/>
              <a:ea typeface="Arial"/>
              <a:cs typeface="Arial"/>
              <a:sym typeface="Arial"/>
            </a:endParaRPr>
          </a:p>
          <a:p>
            <a:pPr indent="0" lvl="0" marL="0" rtl="0" algn="l">
              <a:spcBef>
                <a:spcPts val="0"/>
              </a:spcBef>
              <a:spcAft>
                <a:spcPts val="0"/>
              </a:spcAft>
              <a:buNone/>
            </a:pPr>
            <a:r>
              <a:t/>
            </a:r>
            <a:endParaRPr sz="1050">
              <a:solidFill>
                <a:srgbClr val="231008"/>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68" name="Google Shape;1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Направление образование и осведомлённость </a:t>
            </a:r>
            <a:endParaRPr/>
          </a:p>
          <a:p>
            <a:pPr indent="-317500" lvl="0" marL="457200" rtl="0" algn="l">
              <a:spcBef>
                <a:spcPts val="0"/>
              </a:spcBef>
              <a:spcAft>
                <a:spcPts val="0"/>
              </a:spcAft>
              <a:buClr>
                <a:schemeClr val="dk1"/>
              </a:buClr>
              <a:buSzPts val="1400"/>
              <a:buChar char="-"/>
            </a:pPr>
            <a:r>
              <a:rPr lang="en-US"/>
              <a:t>Центральное место в этом направлении занимает</a:t>
            </a:r>
            <a:r>
              <a:rPr lang="en-US"/>
              <a:t> сайт Ресурсного центра по сохранению сайгака - Ресурсный центр аккумулирует научные знания, учебные материалы, и многое другое в сфере сохранения сайгака - постоянно дополняются публикации, фотографии и видео, а также информация о проектах по сохранению сайгака. Основная цель ресурсного центра - обмен информацией между всеми, кто вовлечён в сохранение сайгака, поэтому присылайте, пожалуйста, нам свои материалы для размещения, после совещания мы сделаем рассылку с необходимыми адресами. </a:t>
            </a:r>
            <a:endParaRPr/>
          </a:p>
          <a:p>
            <a:pPr indent="-317500" lvl="0" marL="457200" rtl="0" algn="l">
              <a:spcBef>
                <a:spcPts val="0"/>
              </a:spcBef>
              <a:spcAft>
                <a:spcPts val="0"/>
              </a:spcAft>
              <a:buClr>
                <a:schemeClr val="dk1"/>
              </a:buClr>
              <a:buSzPts val="1400"/>
              <a:buChar char="-"/>
            </a:pPr>
            <a:r>
              <a:rPr lang="en-US"/>
              <a:t>Информационный бюллетень “Сайгачьи новости” публикуется на 6 языках в основном два раза в год, с прошлого совещания в октябре 2015 года было опубликовано 7 выпусков “Сайгачьих новостей”. Если вы хотите разместить свой материал в очередном выпуске бюллетеня, также напишите нам, пожалуйста. </a:t>
            </a:r>
            <a:endParaRPr/>
          </a:p>
          <a:p>
            <a:pPr indent="-317500" lvl="0" marL="457200" rtl="0" algn="l">
              <a:spcBef>
                <a:spcPts val="0"/>
              </a:spcBef>
              <a:spcAft>
                <a:spcPts val="0"/>
              </a:spcAft>
              <a:buSzPts val="1400"/>
              <a:buChar char="-"/>
            </a:pPr>
            <a:r>
              <a:rPr lang="en-US"/>
              <a:t>М</a:t>
            </a:r>
            <a:r>
              <a:rPr lang="en-US"/>
              <a:t>ы продолжаем поддерживать деятельность степных клубов дикой природы в странах ареала - на данный момент действуют в общей сложности 18 таких клубов </a:t>
            </a:r>
            <a:endParaRPr/>
          </a:p>
          <a:p>
            <a:pPr indent="-317500" lvl="0" marL="457200" rtl="0" algn="l">
              <a:spcBef>
                <a:spcPts val="0"/>
              </a:spcBef>
              <a:spcAft>
                <a:spcPts val="0"/>
              </a:spcAft>
              <a:buSzPts val="1400"/>
              <a:buChar char="-"/>
            </a:pPr>
            <a:r>
              <a:rPr lang="en-US"/>
              <a:t>День сайгака, День мигрирующих видов и день ООПТ проводятся степными клубами в странах ареала ежегодно. В 2020 году мероприятия проводились онлайн в связи с пандемией, несмотря на определённые трудности из-за нового формата, были и преимущества - больше людей в общей сложности смогли принять участие, в празднование вовлекались не только дети, но и все члены семьи, поэтому природоохранный посыл распространился даже шире обычного.</a:t>
            </a:r>
            <a:endParaRPr/>
          </a:p>
          <a:p>
            <a:pPr indent="-317500" lvl="0" marL="457200" rtl="0" algn="l">
              <a:spcBef>
                <a:spcPts val="0"/>
              </a:spcBef>
              <a:spcAft>
                <a:spcPts val="0"/>
              </a:spcAft>
              <a:buSzPts val="1400"/>
              <a:buChar char="-"/>
            </a:pPr>
            <a:r>
              <a:rPr lang="en-US"/>
              <a:t>Альянс два раза в год ежегодно принимает участие в EXPO, которую проводит Wildlife Conservation Network. В этом году Expo будет проходить в онлайн формате, поэтому присоединиться будет очень легко. В ближайшую субботу от Альянса там будут выступать наши коллеги из Узбекистана, а также из АСБК из Казахстана, после совещания мы разошлём ссылку для подключения и будем рады видеть вас на наших выступлениях там.</a:t>
            </a:r>
            <a:endParaRPr/>
          </a:p>
          <a:p>
            <a:pPr indent="-317500" lvl="0" marL="457200" rtl="0" algn="l">
              <a:spcBef>
                <a:spcPts val="0"/>
              </a:spcBef>
              <a:spcAft>
                <a:spcPts val="0"/>
              </a:spcAft>
              <a:buSzPts val="1400"/>
              <a:buChar char="-"/>
            </a:pPr>
            <a:r>
              <a:rPr lang="en-US"/>
              <a:t>Были выделены 5 финансовых наград в рамках различных грантовых конкурсов Альянса</a:t>
            </a:r>
            <a:endParaRPr/>
          </a:p>
          <a:p>
            <a:pPr indent="0" lvl="0" marL="0" rtl="0" algn="l">
              <a:spcBef>
                <a:spcPts val="0"/>
              </a:spcBef>
              <a:spcAft>
                <a:spcPts val="0"/>
              </a:spcAft>
              <a:buNone/>
            </a:pPr>
            <a:r>
              <a:t/>
            </a:r>
            <a:endParaRPr/>
          </a:p>
        </p:txBody>
      </p:sp>
      <p:sp>
        <p:nvSpPr>
          <p:cNvPr id="176" name="Google Shape;1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В направлении Альтернативные источники дохода было проведено обучение вышиванию и ведению бизнеса на этой основе для женщин, чтобы дать им возможность поддерживать семью, нести послание об охране окружающей среды и удерживать мужчин от браконьерства. Поскольку браконьерство является единственным источником дохода для многих семей рядом с местами обитания сайгака, очень важно дать возможность альтернативного заработка, что мы и стараемся делать с помощью этой программы.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В направлении Исследование местообитаний была запущена новая большая программа “Остров Возрождения” - это трансграничная (между Узбекистаном и Казахстаном) программа сохранения уникального биоразнообразия в регионе Аральского моря, на территории бывшего острова Возрождения, который долгое время был изолирован от всех видов внешнего воздействия. Сейчас там планируется организовать особо </a:t>
            </a:r>
            <a:r>
              <a:rPr lang="en-US"/>
              <a:t>охраняемую</a:t>
            </a:r>
            <a:r>
              <a:rPr lang="en-US"/>
              <a:t> природную </a:t>
            </a:r>
            <a:r>
              <a:rPr lang="en-US"/>
              <a:t>территорию</a:t>
            </a:r>
            <a:r>
              <a:rPr lang="en-US"/>
              <a:t>, также ожидается, что этот проект будет способствовать развитию туризма и усилению взаимодействия между государственными структурами, обществом и индустрией.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3" name="Google Shape;1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В направлении Разведение в неволе были размещены две публикации, а также в 2017 году был проведён двухдневный семинар для делегатов из разных стран. В семинаре приняли участие представители России, Казахстана, Узбекистана, Китая и Монголии, помимо обмена опытом по разведению сайгака в неволе в результате семинара также была создана сеть профессионалов в этой сфере.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August 2017, the Russian Academy of Science’s Institute of Ecology &amp; Evolution, San Diego Zoo and the Saiga Conservation Alliance hosted a two-day workshop to exchange knowledge and develop a strategic plan regarding the role of specialist captive breeding centres in saiga conservation.</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Representatives of the saiga range states – Russia, Kazakhstan, Uzbekistan, China and Mongolia – participated in the meeting. The workshop was also attended by the officials from the Ministry of Natural Resources and Environment of Russia, European and American zoos, and international conservation NGOs including IFAW, WCS and WWF.</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The workshop was an excellent opportunity to meet with like minded colleagues from different institutions and discuss best practices in Saiga husbandry as well as in situ populations, and to create a network of people with expertise in captive breeding.</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This is the report: </a:t>
            </a:r>
            <a:r>
              <a:rPr lang="en-US"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https://www.saigaresourcecentre.com/project/saiga-captive-breeding-workshop</a:t>
            </a:r>
            <a:endParaRPr sz="1050">
              <a:solidFill>
                <a:srgbClr val="3C4043"/>
              </a:solidFill>
              <a:highlight>
                <a:srgbClr val="FFFFFF"/>
              </a:highlight>
              <a:latin typeface="Roboto"/>
              <a:ea typeface="Roboto"/>
              <a:cs typeface="Roboto"/>
              <a:sym typeface="Roboto"/>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Альянс считает очень важным поддержку и развитие природоохранных инициатив на местах, в том числе инициатив по сохранению сайгака. Поэтому Альянс старается поддерживать местные природоохранные группы и молодых активистов в этой сфере.</a:t>
            </a:r>
            <a:endParaRPr/>
          </a:p>
          <a:p>
            <a:pPr indent="0" lvl="0" marL="0" rtl="0" algn="l">
              <a:spcBef>
                <a:spcPts val="0"/>
              </a:spcBef>
              <a:spcAft>
                <a:spcPts val="0"/>
              </a:spcAft>
              <a:buNone/>
            </a:pPr>
            <a:r>
              <a:rPr lang="en-US"/>
              <a:t>В направлении Тренинг и наращивание потенциала </a:t>
            </a:r>
            <a:endParaRPr/>
          </a:p>
          <a:p>
            <a:pPr indent="-317500" lvl="0" marL="457200" rtl="0" algn="l">
              <a:spcBef>
                <a:spcPts val="0"/>
              </a:spcBef>
              <a:spcAft>
                <a:spcPts val="0"/>
              </a:spcAft>
              <a:buSzPts val="1400"/>
              <a:buChar char="-"/>
            </a:pPr>
            <a:r>
              <a:rPr lang="en-US"/>
              <a:t>были выделены 9 финансовых наград в рамках программы малых грантов Альянса</a:t>
            </a:r>
            <a:endParaRPr/>
          </a:p>
          <a:p>
            <a:pPr indent="-317500" lvl="0" marL="457200" rtl="0" algn="l">
              <a:spcBef>
                <a:spcPts val="0"/>
              </a:spcBef>
              <a:spcAft>
                <a:spcPts val="0"/>
              </a:spcAft>
              <a:buSzPts val="1400"/>
              <a:buChar char="-"/>
            </a:pPr>
            <a:r>
              <a:rPr lang="en-US"/>
              <a:t>были выделены 5 финансовых наград в рамках программы Альянса Молодые лидеры охраны природы</a:t>
            </a:r>
            <a:endParaRPr/>
          </a:p>
          <a:p>
            <a:pPr indent="-317500" lvl="0" marL="457200" rtl="0" algn="l">
              <a:spcBef>
                <a:spcPts val="0"/>
              </a:spcBef>
              <a:spcAft>
                <a:spcPts val="0"/>
              </a:spcAft>
              <a:buSzPts val="1400"/>
              <a:buChar char="-"/>
            </a:pPr>
            <a:r>
              <a:rPr lang="en-US"/>
              <a:t>были проведены 2 международных семинара для учителей</a:t>
            </a:r>
            <a:endParaRPr/>
          </a:p>
          <a:p>
            <a:pPr indent="0" lvl="0" marL="45720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7" name="Shape 17"/>
        <p:cNvGrpSpPr/>
        <p:nvPr/>
      </p:nvGrpSpPr>
      <p:grpSpPr>
        <a:xfrm>
          <a:off x="0" y="0"/>
          <a:ext cx="0" cy="0"/>
          <a:chOff x="0" y="0"/>
          <a:chExt cx="0" cy="0"/>
        </a:xfrm>
      </p:grpSpPr>
      <p:sp>
        <p:nvSpPr>
          <p:cNvPr id="18" name="Google Shape;18;p10"/>
          <p:cNvSpPr/>
          <p:nvPr>
            <p:ph idx="2" type="pic"/>
          </p:nvPr>
        </p:nvSpPr>
        <p:spPr>
          <a:xfrm>
            <a:off x="123992" y="124953"/>
            <a:ext cx="11944014" cy="4372387"/>
          </a:xfrm>
          <a:prstGeom prst="rect">
            <a:avLst/>
          </a:prstGeom>
          <a:solidFill>
            <a:srgbClr val="F2F2F2"/>
          </a:solidFill>
          <a:ln>
            <a:noFill/>
          </a:ln>
        </p:spPr>
      </p:sp>
      <p:sp>
        <p:nvSpPr>
          <p:cNvPr id="19" name="Google Shape;19;p10"/>
          <p:cNvSpPr/>
          <p:nvPr/>
        </p:nvSpPr>
        <p:spPr>
          <a:xfrm>
            <a:off x="-1" y="0"/>
            <a:ext cx="12192001" cy="6858000"/>
          </a:xfrm>
          <a:custGeom>
            <a:rect b="b" l="l" r="r" t="t"/>
            <a:pathLst>
              <a:path extrusionOk="0" h="6858000" w="12192001">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 name="Google Shape;20;p10"/>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rgbClr val="023F4E"/>
              </a:buClr>
              <a:buSzPts val="1800"/>
              <a:buNone/>
              <a:defRPr sz="1800">
                <a:solidFill>
                  <a:srgbClr val="023F4E"/>
                </a:solidFill>
                <a:latin typeface="Century Gothic"/>
                <a:ea typeface="Century Gothic"/>
                <a:cs typeface="Century Gothic"/>
                <a:sym typeface="Century Gothic"/>
              </a:defRPr>
            </a:lvl1pPr>
            <a:lvl2pPr lvl="1" algn="l">
              <a:lnSpc>
                <a:spcPct val="90000"/>
              </a:lnSpc>
              <a:spcBef>
                <a:spcPts val="500"/>
              </a:spcBef>
              <a:spcAft>
                <a:spcPts val="0"/>
              </a:spcAft>
              <a:buClr>
                <a:srgbClr val="014493"/>
              </a:buClr>
              <a:buSzPts val="1800"/>
              <a:buChar char="•"/>
              <a:defRPr/>
            </a:lvl2pPr>
            <a:lvl3pPr lvl="2" algn="l">
              <a:lnSpc>
                <a:spcPct val="90000"/>
              </a:lnSpc>
              <a:spcBef>
                <a:spcPts val="500"/>
              </a:spcBef>
              <a:spcAft>
                <a:spcPts val="0"/>
              </a:spcAft>
              <a:buClr>
                <a:srgbClr val="014493"/>
              </a:buClr>
              <a:buSzPts val="1800"/>
              <a:buChar char="•"/>
              <a:defRPr/>
            </a:lvl3pPr>
            <a:lvl4pPr lvl="3" algn="l">
              <a:lnSpc>
                <a:spcPct val="90000"/>
              </a:lnSpc>
              <a:spcBef>
                <a:spcPts val="500"/>
              </a:spcBef>
              <a:spcAft>
                <a:spcPts val="0"/>
              </a:spcAft>
              <a:buClr>
                <a:srgbClr val="014493"/>
              </a:buClr>
              <a:buSzPts val="1800"/>
              <a:buChar char="•"/>
              <a:defRPr/>
            </a:lvl4pPr>
            <a:lvl5pPr lvl="4" algn="l">
              <a:lnSpc>
                <a:spcPct val="90000"/>
              </a:lnSpc>
              <a:spcBef>
                <a:spcPts val="500"/>
              </a:spcBef>
              <a:spcAft>
                <a:spcPts val="0"/>
              </a:spcAft>
              <a:buClr>
                <a:srgbClr val="014493"/>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1" name="Google Shape;21;p10"/>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0"/>
          <p:cNvSpPr/>
          <p:nvPr/>
        </p:nvSpPr>
        <p:spPr>
          <a:xfrm>
            <a:off x="435429" y="4726452"/>
            <a:ext cx="72571" cy="137160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14493"/>
              </a:solidFill>
              <a:highlight>
                <a:srgbClr val="014493"/>
              </a:highlight>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rgbClr val="F2F2F2"/>
        </a:solidFill>
      </p:bgPr>
    </p:bg>
    <p:spTree>
      <p:nvGrpSpPr>
        <p:cNvPr id="62" name="Shape 62"/>
        <p:cNvGrpSpPr/>
        <p:nvPr/>
      </p:nvGrpSpPr>
      <p:grpSpPr>
        <a:xfrm>
          <a:off x="0" y="0"/>
          <a:ext cx="0" cy="0"/>
          <a:chOff x="0" y="0"/>
          <a:chExt cx="0" cy="0"/>
        </a:xfrm>
      </p:grpSpPr>
      <p:sp>
        <p:nvSpPr>
          <p:cNvPr id="63" name="Google Shape;63;p19"/>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4" name="Google Shape;64;p19"/>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 name="Google Shape;65;p19"/>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9"/>
          <p:cNvSpPr txBox="1"/>
          <p:nvPr>
            <p:ph idx="1" type="body"/>
          </p:nvPr>
        </p:nvSpPr>
        <p:spPr>
          <a:xfrm>
            <a:off x="6438900" y="1463346"/>
            <a:ext cx="5181600" cy="4870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1" sz="1600">
                <a:solidFill>
                  <a:schemeClr val="accent6"/>
                </a:solidFill>
              </a:defRPr>
            </a:lvl1pPr>
            <a:lvl2pPr indent="-228600" lvl="1" marL="914400" algn="l">
              <a:lnSpc>
                <a:spcPct val="90000"/>
              </a:lnSpc>
              <a:spcBef>
                <a:spcPts val="500"/>
              </a:spcBef>
              <a:spcAft>
                <a:spcPts val="0"/>
              </a:spcAft>
              <a:buClr>
                <a:srgbClr val="014493"/>
              </a:buClr>
              <a:buSzPts val="2000"/>
              <a:buNone/>
              <a:defRPr b="1" sz="2000"/>
            </a:lvl2pPr>
            <a:lvl3pPr indent="-228600" lvl="2" marL="1371600" algn="l">
              <a:lnSpc>
                <a:spcPct val="90000"/>
              </a:lnSpc>
              <a:spcBef>
                <a:spcPts val="500"/>
              </a:spcBef>
              <a:spcAft>
                <a:spcPts val="0"/>
              </a:spcAft>
              <a:buClr>
                <a:srgbClr val="014493"/>
              </a:buClr>
              <a:buSzPts val="1800"/>
              <a:buNone/>
              <a:defRPr b="1" sz="1800"/>
            </a:lvl3pPr>
            <a:lvl4pPr indent="-228600" lvl="3" marL="1828800" algn="l">
              <a:lnSpc>
                <a:spcPct val="90000"/>
              </a:lnSpc>
              <a:spcBef>
                <a:spcPts val="500"/>
              </a:spcBef>
              <a:spcAft>
                <a:spcPts val="0"/>
              </a:spcAft>
              <a:buClr>
                <a:srgbClr val="014493"/>
              </a:buClr>
              <a:buSzPts val="1600"/>
              <a:buNone/>
              <a:defRPr b="1" sz="1600"/>
            </a:lvl4pPr>
            <a:lvl5pPr indent="-228600" lvl="4" marL="2286000" algn="l">
              <a:lnSpc>
                <a:spcPct val="90000"/>
              </a:lnSpc>
              <a:spcBef>
                <a:spcPts val="500"/>
              </a:spcBef>
              <a:spcAft>
                <a:spcPts val="0"/>
              </a:spcAft>
              <a:buClr>
                <a:srgbClr val="01449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19"/>
          <p:cNvSpPr txBox="1"/>
          <p:nvPr>
            <p:ph idx="2" type="body"/>
          </p:nvPr>
        </p:nvSpPr>
        <p:spPr>
          <a:xfrm>
            <a:off x="6438898" y="2149311"/>
            <a:ext cx="5181601" cy="4040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014493"/>
              </a:buClr>
              <a:buSzPts val="1400"/>
              <a:buChar char="•"/>
              <a:defRPr sz="1400"/>
            </a:lvl1pPr>
            <a:lvl2pPr indent="-317500" lvl="1" marL="914400" algn="l">
              <a:lnSpc>
                <a:spcPct val="90000"/>
              </a:lnSpc>
              <a:spcBef>
                <a:spcPts val="500"/>
              </a:spcBef>
              <a:spcAft>
                <a:spcPts val="0"/>
              </a:spcAft>
              <a:buClr>
                <a:srgbClr val="014493"/>
              </a:buClr>
              <a:buSzPts val="1400"/>
              <a:buChar char="•"/>
              <a:defRPr sz="1400"/>
            </a:lvl2pPr>
            <a:lvl3pPr indent="-317500" lvl="2" marL="1371600" algn="l">
              <a:lnSpc>
                <a:spcPct val="90000"/>
              </a:lnSpc>
              <a:spcBef>
                <a:spcPts val="500"/>
              </a:spcBef>
              <a:spcAft>
                <a:spcPts val="0"/>
              </a:spcAft>
              <a:buClr>
                <a:srgbClr val="014493"/>
              </a:buClr>
              <a:buSzPts val="1400"/>
              <a:buChar char="•"/>
              <a:defRPr sz="1400"/>
            </a:lvl3pPr>
            <a:lvl4pPr indent="-317500" lvl="3" marL="1828800" algn="l">
              <a:lnSpc>
                <a:spcPct val="90000"/>
              </a:lnSpc>
              <a:spcBef>
                <a:spcPts val="5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9"/>
          <p:cNvSpPr txBox="1"/>
          <p:nvPr>
            <p:ph idx="3" type="body"/>
          </p:nvPr>
        </p:nvSpPr>
        <p:spPr>
          <a:xfrm>
            <a:off x="446314" y="1463346"/>
            <a:ext cx="5306787" cy="4870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defRPr>
            </a:lvl1pPr>
            <a:lvl2pPr indent="-228600" lvl="1" marL="914400" algn="l">
              <a:lnSpc>
                <a:spcPct val="90000"/>
              </a:lnSpc>
              <a:spcBef>
                <a:spcPts val="500"/>
              </a:spcBef>
              <a:spcAft>
                <a:spcPts val="0"/>
              </a:spcAft>
              <a:buClr>
                <a:srgbClr val="014493"/>
              </a:buClr>
              <a:buSzPts val="2000"/>
              <a:buNone/>
              <a:defRPr b="1" sz="2000"/>
            </a:lvl2pPr>
            <a:lvl3pPr indent="-228600" lvl="2" marL="1371600" algn="l">
              <a:lnSpc>
                <a:spcPct val="90000"/>
              </a:lnSpc>
              <a:spcBef>
                <a:spcPts val="500"/>
              </a:spcBef>
              <a:spcAft>
                <a:spcPts val="0"/>
              </a:spcAft>
              <a:buClr>
                <a:srgbClr val="014493"/>
              </a:buClr>
              <a:buSzPts val="1800"/>
              <a:buNone/>
              <a:defRPr b="1" sz="1800"/>
            </a:lvl3pPr>
            <a:lvl4pPr indent="-228600" lvl="3" marL="1828800" algn="l">
              <a:lnSpc>
                <a:spcPct val="90000"/>
              </a:lnSpc>
              <a:spcBef>
                <a:spcPts val="500"/>
              </a:spcBef>
              <a:spcAft>
                <a:spcPts val="0"/>
              </a:spcAft>
              <a:buClr>
                <a:srgbClr val="014493"/>
              </a:buClr>
              <a:buSzPts val="1600"/>
              <a:buNone/>
              <a:defRPr b="1" sz="1600"/>
            </a:lvl4pPr>
            <a:lvl5pPr indent="-228600" lvl="4" marL="2286000" algn="l">
              <a:lnSpc>
                <a:spcPct val="90000"/>
              </a:lnSpc>
              <a:spcBef>
                <a:spcPts val="500"/>
              </a:spcBef>
              <a:spcAft>
                <a:spcPts val="0"/>
              </a:spcAft>
              <a:buClr>
                <a:srgbClr val="01449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19"/>
          <p:cNvSpPr txBox="1"/>
          <p:nvPr>
            <p:ph idx="4" type="body"/>
          </p:nvPr>
        </p:nvSpPr>
        <p:spPr>
          <a:xfrm>
            <a:off x="446314" y="2149311"/>
            <a:ext cx="5306789" cy="4040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014493"/>
              </a:buClr>
              <a:buSzPts val="1400"/>
              <a:buChar char="•"/>
              <a:defRPr sz="1400"/>
            </a:lvl1pPr>
            <a:lvl2pPr indent="-317500" lvl="1" marL="914400" algn="l">
              <a:lnSpc>
                <a:spcPct val="90000"/>
              </a:lnSpc>
              <a:spcBef>
                <a:spcPts val="500"/>
              </a:spcBef>
              <a:spcAft>
                <a:spcPts val="0"/>
              </a:spcAft>
              <a:buClr>
                <a:srgbClr val="014493"/>
              </a:buClr>
              <a:buSzPts val="1400"/>
              <a:buChar char="•"/>
              <a:defRPr sz="1400"/>
            </a:lvl2pPr>
            <a:lvl3pPr indent="-317500" lvl="2" marL="1371600" algn="l">
              <a:lnSpc>
                <a:spcPct val="90000"/>
              </a:lnSpc>
              <a:spcBef>
                <a:spcPts val="500"/>
              </a:spcBef>
              <a:spcAft>
                <a:spcPts val="0"/>
              </a:spcAft>
              <a:buClr>
                <a:srgbClr val="014493"/>
              </a:buClr>
              <a:buSzPts val="1400"/>
              <a:buChar char="•"/>
              <a:defRPr sz="1400"/>
            </a:lvl3pPr>
            <a:lvl4pPr indent="-317500" lvl="3" marL="1828800" algn="l">
              <a:lnSpc>
                <a:spcPct val="90000"/>
              </a:lnSpc>
              <a:spcBef>
                <a:spcPts val="5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hite background">
  <p:cSld name="Comparison white background">
    <p:spTree>
      <p:nvGrpSpPr>
        <p:cNvPr id="70" name="Shape 70"/>
        <p:cNvGrpSpPr/>
        <p:nvPr/>
      </p:nvGrpSpPr>
      <p:grpSpPr>
        <a:xfrm>
          <a:off x="0" y="0"/>
          <a:ext cx="0" cy="0"/>
          <a:chOff x="0" y="0"/>
          <a:chExt cx="0" cy="0"/>
        </a:xfrm>
      </p:grpSpPr>
      <p:sp>
        <p:nvSpPr>
          <p:cNvPr id="71" name="Google Shape;71;p20"/>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 name="Google Shape;72;p20"/>
          <p:cNvSpPr txBox="1"/>
          <p:nvPr>
            <p:ph idx="1" type="body"/>
          </p:nvPr>
        </p:nvSpPr>
        <p:spPr>
          <a:xfrm>
            <a:off x="571500" y="1509626"/>
            <a:ext cx="4900386"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0"/>
          <p:cNvSpPr txBox="1"/>
          <p:nvPr>
            <p:ph idx="2" type="body"/>
          </p:nvPr>
        </p:nvSpPr>
        <p:spPr>
          <a:xfrm>
            <a:off x="6720114" y="1509626"/>
            <a:ext cx="4900386"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600"/>
              <a:buNone/>
              <a:defRPr b="1" sz="1600">
                <a:solidFill>
                  <a:schemeClr val="accent6"/>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0"/>
          <p:cNvSpPr txBox="1"/>
          <p:nvPr>
            <p:ph idx="3" type="body"/>
          </p:nvPr>
        </p:nvSpPr>
        <p:spPr>
          <a:xfrm>
            <a:off x="571500" y="2156688"/>
            <a:ext cx="4900386"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4" type="body"/>
          </p:nvPr>
        </p:nvSpPr>
        <p:spPr>
          <a:xfrm>
            <a:off x="6720114" y="2156688"/>
            <a:ext cx="4900386"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0"/>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7" name="Google Shape;77;p20"/>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78" name="Google Shape;78;p20"/>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of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Text">
  <p:cSld name="Photo + Text">
    <p:spTree>
      <p:nvGrpSpPr>
        <p:cNvPr id="79" name="Shape 79"/>
        <p:cNvGrpSpPr/>
        <p:nvPr/>
      </p:nvGrpSpPr>
      <p:grpSpPr>
        <a:xfrm>
          <a:off x="0" y="0"/>
          <a:ext cx="0" cy="0"/>
          <a:chOff x="0" y="0"/>
          <a:chExt cx="0" cy="0"/>
        </a:xfrm>
      </p:grpSpPr>
      <p:sp>
        <p:nvSpPr>
          <p:cNvPr id="80" name="Google Shape;80;p21"/>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1"/>
          <p:cNvSpPr/>
          <p:nvPr>
            <p:ph idx="2" type="pic"/>
          </p:nvPr>
        </p:nvSpPr>
        <p:spPr>
          <a:xfrm>
            <a:off x="0" y="1248876"/>
            <a:ext cx="12192000" cy="2119313"/>
          </a:xfrm>
          <a:prstGeom prst="rect">
            <a:avLst/>
          </a:prstGeom>
          <a:solidFill>
            <a:srgbClr val="F2F2F2"/>
          </a:solidFill>
          <a:ln>
            <a:noFill/>
          </a:ln>
        </p:spPr>
      </p:sp>
      <p:sp>
        <p:nvSpPr>
          <p:cNvPr id="82" name="Google Shape;82;p21"/>
          <p:cNvSpPr txBox="1"/>
          <p:nvPr>
            <p:ph idx="1" type="body"/>
          </p:nvPr>
        </p:nvSpPr>
        <p:spPr>
          <a:xfrm>
            <a:off x="735240" y="3802065"/>
            <a:ext cx="9784080"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1"/>
          <p:cNvSpPr txBox="1"/>
          <p:nvPr>
            <p:ph idx="3" type="body"/>
          </p:nvPr>
        </p:nvSpPr>
        <p:spPr>
          <a:xfrm>
            <a:off x="735240" y="4294303"/>
            <a:ext cx="9784080" cy="17373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1"/>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85" name="Google Shape;85;p21"/>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86" name="Google Shape;86;p21"/>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of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Three Sections">
  <p:cSld name="Photo + Three Sections">
    <p:spTree>
      <p:nvGrpSpPr>
        <p:cNvPr id="87" name="Shape 87"/>
        <p:cNvGrpSpPr/>
        <p:nvPr/>
      </p:nvGrpSpPr>
      <p:grpSpPr>
        <a:xfrm>
          <a:off x="0" y="0"/>
          <a:ext cx="0" cy="0"/>
          <a:chOff x="0" y="0"/>
          <a:chExt cx="0" cy="0"/>
        </a:xfrm>
      </p:grpSpPr>
      <p:sp>
        <p:nvSpPr>
          <p:cNvPr id="88" name="Google Shape;88;p22"/>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 name="Google Shape;89;p22"/>
          <p:cNvSpPr/>
          <p:nvPr>
            <p:ph idx="2" type="pic"/>
          </p:nvPr>
        </p:nvSpPr>
        <p:spPr>
          <a:xfrm>
            <a:off x="0" y="1248876"/>
            <a:ext cx="12192000" cy="2119313"/>
          </a:xfrm>
          <a:prstGeom prst="rect">
            <a:avLst/>
          </a:prstGeom>
          <a:solidFill>
            <a:srgbClr val="F2F2F2"/>
          </a:solidFill>
          <a:ln>
            <a:noFill/>
          </a:ln>
        </p:spPr>
      </p:sp>
      <p:sp>
        <p:nvSpPr>
          <p:cNvPr id="90" name="Google Shape;90;p22"/>
          <p:cNvSpPr txBox="1"/>
          <p:nvPr>
            <p:ph idx="1" type="body"/>
          </p:nvPr>
        </p:nvSpPr>
        <p:spPr>
          <a:xfrm>
            <a:off x="735240"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600"/>
              <a:buNone/>
              <a:defRPr b="1" sz="1600">
                <a:solidFill>
                  <a:schemeClr val="accent6"/>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2"/>
          <p:cNvSpPr txBox="1"/>
          <p:nvPr>
            <p:ph idx="3" type="body"/>
          </p:nvPr>
        </p:nvSpPr>
        <p:spPr>
          <a:xfrm>
            <a:off x="4623026"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2"/>
          <p:cNvSpPr txBox="1"/>
          <p:nvPr>
            <p:ph idx="4" type="body"/>
          </p:nvPr>
        </p:nvSpPr>
        <p:spPr>
          <a:xfrm>
            <a:off x="8635999"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A8201"/>
              </a:buClr>
              <a:buSzPts val="1600"/>
              <a:buNone/>
              <a:defRPr b="1" sz="1600">
                <a:solidFill>
                  <a:srgbClr val="5A820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2"/>
          <p:cNvSpPr txBox="1"/>
          <p:nvPr>
            <p:ph idx="5" type="body"/>
          </p:nvPr>
        </p:nvSpPr>
        <p:spPr>
          <a:xfrm>
            <a:off x="735240"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2"/>
          <p:cNvSpPr txBox="1"/>
          <p:nvPr>
            <p:ph idx="6" type="body"/>
          </p:nvPr>
        </p:nvSpPr>
        <p:spPr>
          <a:xfrm>
            <a:off x="4623026"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2"/>
          <p:cNvSpPr txBox="1"/>
          <p:nvPr>
            <p:ph idx="7" type="body"/>
          </p:nvPr>
        </p:nvSpPr>
        <p:spPr>
          <a:xfrm>
            <a:off x="8635999"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2"/>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7" name="Google Shape;97;p22"/>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98" name="Google Shape;98;p22"/>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of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Photo + Text">
  <p:cSld name="Half Page Photo + Text">
    <p:spTree>
      <p:nvGrpSpPr>
        <p:cNvPr id="99" name="Shape 99"/>
        <p:cNvGrpSpPr/>
        <p:nvPr/>
      </p:nvGrpSpPr>
      <p:grpSpPr>
        <a:xfrm>
          <a:off x="0" y="0"/>
          <a:ext cx="0" cy="0"/>
          <a:chOff x="0" y="0"/>
          <a:chExt cx="0" cy="0"/>
        </a:xfrm>
      </p:grpSpPr>
      <p:sp>
        <p:nvSpPr>
          <p:cNvPr id="100" name="Google Shape;100;p23"/>
          <p:cNvSpPr/>
          <p:nvPr>
            <p:ph idx="2" type="pic"/>
          </p:nvPr>
        </p:nvSpPr>
        <p:spPr>
          <a:xfrm>
            <a:off x="6299200" y="0"/>
            <a:ext cx="5892800" cy="6858000"/>
          </a:xfrm>
          <a:prstGeom prst="rect">
            <a:avLst/>
          </a:prstGeom>
          <a:solidFill>
            <a:srgbClr val="F2F2F2"/>
          </a:solidFill>
          <a:ln>
            <a:noFill/>
          </a:ln>
        </p:spPr>
      </p:sp>
      <p:sp>
        <p:nvSpPr>
          <p:cNvPr id="101" name="Google Shape;101;p23"/>
          <p:cNvSpPr txBox="1"/>
          <p:nvPr>
            <p:ph type="title"/>
          </p:nvPr>
        </p:nvSpPr>
        <p:spPr>
          <a:xfrm>
            <a:off x="446314" y="493776"/>
            <a:ext cx="5170715" cy="1089529"/>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3"/>
          <p:cNvSpPr txBox="1"/>
          <p:nvPr>
            <p:ph idx="1" type="body"/>
          </p:nvPr>
        </p:nvSpPr>
        <p:spPr>
          <a:xfrm>
            <a:off x="571499" y="2061165"/>
            <a:ext cx="5045529"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3"/>
          <p:cNvSpPr txBox="1"/>
          <p:nvPr>
            <p:ph idx="3" type="body"/>
          </p:nvPr>
        </p:nvSpPr>
        <p:spPr>
          <a:xfrm>
            <a:off x="571499" y="2708227"/>
            <a:ext cx="5045529"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3"/>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105" name="Google Shape;105;p23"/>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106" name="Google Shape;106;p23"/>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of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7" name="Shape 107"/>
        <p:cNvGrpSpPr/>
        <p:nvPr/>
      </p:nvGrpSpPr>
      <p:grpSpPr>
        <a:xfrm>
          <a:off x="0" y="0"/>
          <a:ext cx="0" cy="0"/>
          <a:chOff x="0" y="0"/>
          <a:chExt cx="0" cy="0"/>
        </a:xfrm>
      </p:grpSpPr>
      <p:sp>
        <p:nvSpPr>
          <p:cNvPr id="108" name="Google Shape;108;p24"/>
          <p:cNvSpPr/>
          <p:nvPr/>
        </p:nvSpPr>
        <p:spPr>
          <a:xfrm flipH="1">
            <a:off x="123987" y="124955"/>
            <a:ext cx="11953415" cy="4408002"/>
          </a:xfrm>
          <a:custGeom>
            <a:rect b="b" l="l" r="r" t="t"/>
            <a:pathLst>
              <a:path extrusionOk="0" h="24785" w="21617">
                <a:moveTo>
                  <a:pt x="17" y="0"/>
                </a:moveTo>
                <a:lnTo>
                  <a:pt x="21617" y="0"/>
                </a:lnTo>
                <a:lnTo>
                  <a:pt x="21617" y="17322"/>
                </a:lnTo>
                <a:cubicBezTo>
                  <a:pt x="10919" y="19230"/>
                  <a:pt x="10221" y="28798"/>
                  <a:pt x="0" y="22875"/>
                </a:cubicBezTo>
                <a:cubicBezTo>
                  <a:pt x="6" y="15250"/>
                  <a:pt x="11" y="7625"/>
                  <a:pt x="17" y="0"/>
                </a:cubicBezTo>
                <a:close/>
              </a:path>
            </a:pathLst>
          </a:cu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 name="Google Shape;109;p24"/>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rgbClr val="023F4E"/>
              </a:buClr>
              <a:buSzPts val="1800"/>
              <a:buNone/>
              <a:defRPr sz="1800">
                <a:solidFill>
                  <a:srgbClr val="023F4E"/>
                </a:solidFill>
                <a:latin typeface="Century Gothic"/>
                <a:ea typeface="Century Gothic"/>
                <a:cs typeface="Century Gothic"/>
                <a:sym typeface="Century Gothic"/>
              </a:defRPr>
            </a:lvl1pPr>
            <a:lvl2pPr lvl="1" algn="l">
              <a:lnSpc>
                <a:spcPct val="90000"/>
              </a:lnSpc>
              <a:spcBef>
                <a:spcPts val="500"/>
              </a:spcBef>
              <a:spcAft>
                <a:spcPts val="0"/>
              </a:spcAft>
              <a:buClr>
                <a:srgbClr val="014493"/>
              </a:buClr>
              <a:buSzPts val="1800"/>
              <a:buChar char="•"/>
              <a:defRPr/>
            </a:lvl2pPr>
            <a:lvl3pPr lvl="2" algn="l">
              <a:lnSpc>
                <a:spcPct val="90000"/>
              </a:lnSpc>
              <a:spcBef>
                <a:spcPts val="500"/>
              </a:spcBef>
              <a:spcAft>
                <a:spcPts val="0"/>
              </a:spcAft>
              <a:buClr>
                <a:srgbClr val="014493"/>
              </a:buClr>
              <a:buSzPts val="1800"/>
              <a:buChar char="•"/>
              <a:defRPr/>
            </a:lvl3pPr>
            <a:lvl4pPr lvl="3" algn="l">
              <a:lnSpc>
                <a:spcPct val="90000"/>
              </a:lnSpc>
              <a:spcBef>
                <a:spcPts val="500"/>
              </a:spcBef>
              <a:spcAft>
                <a:spcPts val="0"/>
              </a:spcAft>
              <a:buClr>
                <a:srgbClr val="014493"/>
              </a:buClr>
              <a:buSzPts val="1800"/>
              <a:buChar char="•"/>
              <a:defRPr/>
            </a:lvl4pPr>
            <a:lvl5pPr lvl="4" algn="l">
              <a:lnSpc>
                <a:spcPct val="90000"/>
              </a:lnSpc>
              <a:spcBef>
                <a:spcPts val="500"/>
              </a:spcBef>
              <a:spcAft>
                <a:spcPts val="0"/>
              </a:spcAft>
              <a:buClr>
                <a:srgbClr val="014493"/>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0" name="Google Shape;110;p24"/>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4"/>
          <p:cNvSpPr/>
          <p:nvPr/>
        </p:nvSpPr>
        <p:spPr>
          <a:xfrm>
            <a:off x="435429" y="4726452"/>
            <a:ext cx="72571" cy="137160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12" name="Shape 112"/>
        <p:cNvGrpSpPr/>
        <p:nvPr/>
      </p:nvGrpSpPr>
      <p:grpSpPr>
        <a:xfrm>
          <a:off x="0" y="0"/>
          <a:ext cx="0" cy="0"/>
          <a:chOff x="0" y="0"/>
          <a:chExt cx="0" cy="0"/>
        </a:xfrm>
      </p:grpSpPr>
      <p:sp>
        <p:nvSpPr>
          <p:cNvPr id="113" name="Google Shape;113;p25"/>
          <p:cNvSpPr/>
          <p:nvPr/>
        </p:nvSpPr>
        <p:spPr>
          <a:xfrm rot="10800000">
            <a:off x="114589" y="4581492"/>
            <a:ext cx="11962815" cy="2152681"/>
          </a:xfrm>
          <a:custGeom>
            <a:rect b="b" l="l" r="r" t="t"/>
            <a:pathLst>
              <a:path extrusionOk="0" h="42123" w="21634">
                <a:moveTo>
                  <a:pt x="34" y="0"/>
                </a:moveTo>
                <a:lnTo>
                  <a:pt x="21634" y="0"/>
                </a:lnTo>
                <a:lnTo>
                  <a:pt x="21634" y="17322"/>
                </a:lnTo>
                <a:cubicBezTo>
                  <a:pt x="10970" y="21444"/>
                  <a:pt x="9198" y="56098"/>
                  <a:pt x="0" y="35787"/>
                </a:cubicBezTo>
                <a:cubicBezTo>
                  <a:pt x="6" y="28162"/>
                  <a:pt x="28" y="7625"/>
                  <a:pt x="34" y="0"/>
                </a:cubicBezTo>
                <a:close/>
              </a:path>
            </a:pathLst>
          </a:cu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4" name="Google Shape;114;p25"/>
          <p:cNvSpPr txBox="1"/>
          <p:nvPr>
            <p:ph type="title"/>
          </p:nvPr>
        </p:nvSpPr>
        <p:spPr>
          <a:xfrm>
            <a:off x="696686" y="1611383"/>
            <a:ext cx="9666514" cy="74684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3F3F3F"/>
              </a:buClr>
              <a:buSzPts val="4800"/>
              <a:buFont typeface="Century Gothic"/>
              <a:buNone/>
              <a:defRPr sz="4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5"/>
          <p:cNvSpPr txBox="1"/>
          <p:nvPr>
            <p:ph idx="1" type="body"/>
          </p:nvPr>
        </p:nvSpPr>
        <p:spPr>
          <a:xfrm>
            <a:off x="696686" y="2464424"/>
            <a:ext cx="9666514" cy="221599"/>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accent3"/>
              </a:buClr>
              <a:buSzPts val="1600"/>
              <a:buNone/>
              <a:defRPr sz="1600">
                <a:solidFill>
                  <a:schemeClr val="accent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25"/>
          <p:cNvSpPr/>
          <p:nvPr/>
        </p:nvSpPr>
        <p:spPr>
          <a:xfrm>
            <a:off x="435429" y="1532049"/>
            <a:ext cx="72571" cy="137160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rgbClr val="F2F2F2"/>
        </a:solidFill>
      </p:bgPr>
    </p:bg>
    <p:spTree>
      <p:nvGrpSpPr>
        <p:cNvPr id="117" name="Shape 117"/>
        <p:cNvGrpSpPr/>
        <p:nvPr/>
      </p:nvGrpSpPr>
      <p:grpSpPr>
        <a:xfrm>
          <a:off x="0" y="0"/>
          <a:ext cx="0" cy="0"/>
          <a:chOff x="0" y="0"/>
          <a:chExt cx="0" cy="0"/>
        </a:xfrm>
      </p:grpSpPr>
      <p:sp>
        <p:nvSpPr>
          <p:cNvPr id="118" name="Google Shape;118;p26"/>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 name="Google Shape;119;p26"/>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0" name="Google Shape;120;p26"/>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6"/>
          <p:cNvSpPr txBox="1"/>
          <p:nvPr>
            <p:ph idx="1" type="body"/>
          </p:nvPr>
        </p:nvSpPr>
        <p:spPr>
          <a:xfrm>
            <a:off x="446314" y="1825625"/>
            <a:ext cx="5306787"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014493"/>
              </a:buClr>
              <a:buSzPts val="2000"/>
              <a:buChar char="•"/>
              <a:defRPr sz="2000"/>
            </a:lvl1pPr>
            <a:lvl2pPr indent="-342900" lvl="1" marL="914400" algn="l">
              <a:lnSpc>
                <a:spcPct val="90000"/>
              </a:lnSpc>
              <a:spcBef>
                <a:spcPts val="500"/>
              </a:spcBef>
              <a:spcAft>
                <a:spcPts val="0"/>
              </a:spcAft>
              <a:buClr>
                <a:srgbClr val="014493"/>
              </a:buClr>
              <a:buSzPts val="1800"/>
              <a:buChar char="•"/>
              <a:defRPr sz="1800"/>
            </a:lvl2pPr>
            <a:lvl3pPr indent="-330200" lvl="2" marL="1371600" algn="l">
              <a:lnSpc>
                <a:spcPct val="90000"/>
              </a:lnSpc>
              <a:spcBef>
                <a:spcPts val="500"/>
              </a:spcBef>
              <a:spcAft>
                <a:spcPts val="0"/>
              </a:spcAft>
              <a:buClr>
                <a:srgbClr val="014493"/>
              </a:buClr>
              <a:buSzPts val="1600"/>
              <a:buChar char="•"/>
              <a:defRPr sz="1600"/>
            </a:lvl3pPr>
            <a:lvl4pPr indent="-317500" lvl="3" marL="1828800" algn="l">
              <a:lnSpc>
                <a:spcPct val="90000"/>
              </a:lnSpc>
              <a:spcBef>
                <a:spcPts val="5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6"/>
          <p:cNvSpPr txBox="1"/>
          <p:nvPr>
            <p:ph idx="2" type="body"/>
          </p:nvPr>
        </p:nvSpPr>
        <p:spPr>
          <a:xfrm>
            <a:off x="6438900" y="1825625"/>
            <a:ext cx="5181600"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014493"/>
              </a:buClr>
              <a:buSzPts val="2000"/>
              <a:buChar char="•"/>
              <a:defRPr sz="2000"/>
            </a:lvl1pPr>
            <a:lvl2pPr indent="-342900" lvl="1" marL="914400" algn="l">
              <a:lnSpc>
                <a:spcPct val="90000"/>
              </a:lnSpc>
              <a:spcBef>
                <a:spcPts val="500"/>
              </a:spcBef>
              <a:spcAft>
                <a:spcPts val="0"/>
              </a:spcAft>
              <a:buClr>
                <a:srgbClr val="014493"/>
              </a:buClr>
              <a:buSzPts val="1800"/>
              <a:buChar char="•"/>
              <a:defRPr sz="1800"/>
            </a:lvl2pPr>
            <a:lvl3pPr indent="-330200" lvl="2" marL="1371600" algn="l">
              <a:lnSpc>
                <a:spcPct val="90000"/>
              </a:lnSpc>
              <a:spcBef>
                <a:spcPts val="500"/>
              </a:spcBef>
              <a:spcAft>
                <a:spcPts val="0"/>
              </a:spcAft>
              <a:buClr>
                <a:srgbClr val="014493"/>
              </a:buClr>
              <a:buSzPts val="1600"/>
              <a:buChar char="•"/>
              <a:defRPr sz="1600"/>
            </a:lvl3pPr>
            <a:lvl4pPr indent="-317500" lvl="3" marL="1828800" algn="l">
              <a:lnSpc>
                <a:spcPct val="90000"/>
              </a:lnSpc>
              <a:spcBef>
                <a:spcPts val="5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rgbClr val="F2F2F2"/>
        </a:solidFill>
      </p:bgPr>
    </p:bg>
    <p:spTree>
      <p:nvGrpSpPr>
        <p:cNvPr id="123" name="Shape 123"/>
        <p:cNvGrpSpPr/>
        <p:nvPr/>
      </p:nvGrpSpPr>
      <p:grpSpPr>
        <a:xfrm>
          <a:off x="0" y="0"/>
          <a:ext cx="0" cy="0"/>
          <a:chOff x="0" y="0"/>
          <a:chExt cx="0" cy="0"/>
        </a:xfrm>
      </p:grpSpPr>
      <p:sp>
        <p:nvSpPr>
          <p:cNvPr id="124" name="Google Shape;124;p27"/>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5" name="Google Shape;125;p27"/>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6" name="Google Shape;126;p27"/>
          <p:cNvSpPr txBox="1"/>
          <p:nvPr>
            <p:ph type="title"/>
          </p:nvPr>
        </p:nvSpPr>
        <p:spPr>
          <a:xfrm>
            <a:off x="839788" y="500215"/>
            <a:ext cx="3932237" cy="1557185"/>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4493"/>
              </a:buClr>
              <a:buSzPts val="1600"/>
              <a:buNone/>
              <a:defRPr sz="1600"/>
            </a:lvl1pPr>
            <a:lvl2pPr indent="-228600" lvl="1" marL="914400" algn="l">
              <a:lnSpc>
                <a:spcPct val="90000"/>
              </a:lnSpc>
              <a:spcBef>
                <a:spcPts val="500"/>
              </a:spcBef>
              <a:spcAft>
                <a:spcPts val="0"/>
              </a:spcAft>
              <a:buClr>
                <a:srgbClr val="014493"/>
              </a:buClr>
              <a:buSzPts val="1400"/>
              <a:buNone/>
              <a:defRPr sz="1400"/>
            </a:lvl2pPr>
            <a:lvl3pPr indent="-228600" lvl="2" marL="1371600" algn="l">
              <a:lnSpc>
                <a:spcPct val="90000"/>
              </a:lnSpc>
              <a:spcBef>
                <a:spcPts val="500"/>
              </a:spcBef>
              <a:spcAft>
                <a:spcPts val="0"/>
              </a:spcAft>
              <a:buClr>
                <a:srgbClr val="014493"/>
              </a:buClr>
              <a:buSzPts val="1200"/>
              <a:buNone/>
              <a:defRPr sz="1200"/>
            </a:lvl3pPr>
            <a:lvl4pPr indent="-228600" lvl="3" marL="1828800" algn="l">
              <a:lnSpc>
                <a:spcPct val="90000"/>
              </a:lnSpc>
              <a:spcBef>
                <a:spcPts val="500"/>
              </a:spcBef>
              <a:spcAft>
                <a:spcPts val="0"/>
              </a:spcAft>
              <a:buClr>
                <a:srgbClr val="014493"/>
              </a:buClr>
              <a:buSzPts val="1000"/>
              <a:buNone/>
              <a:defRPr sz="1000"/>
            </a:lvl4pPr>
            <a:lvl5pPr indent="-228600" lvl="4" marL="2286000" algn="l">
              <a:lnSpc>
                <a:spcPct val="90000"/>
              </a:lnSpc>
              <a:spcBef>
                <a:spcPts val="500"/>
              </a:spcBef>
              <a:spcAft>
                <a:spcPts val="0"/>
              </a:spcAft>
              <a:buClr>
                <a:srgbClr val="014493"/>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27"/>
          <p:cNvSpPr txBox="1"/>
          <p:nvPr>
            <p:ph idx="2" type="body"/>
          </p:nvPr>
        </p:nvSpPr>
        <p:spPr>
          <a:xfrm>
            <a:off x="5183188" y="500215"/>
            <a:ext cx="6172200" cy="536877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14493"/>
              </a:buClr>
              <a:buSzPts val="2400"/>
              <a:buChar char="•"/>
              <a:defRPr sz="2400"/>
            </a:lvl1pPr>
            <a:lvl2pPr indent="-355600" lvl="1" marL="914400" algn="l">
              <a:lnSpc>
                <a:spcPct val="90000"/>
              </a:lnSpc>
              <a:spcBef>
                <a:spcPts val="500"/>
              </a:spcBef>
              <a:spcAft>
                <a:spcPts val="0"/>
              </a:spcAft>
              <a:buClr>
                <a:srgbClr val="014493"/>
              </a:buClr>
              <a:buSzPts val="2000"/>
              <a:buChar char="•"/>
              <a:defRPr sz="2000"/>
            </a:lvl2pPr>
            <a:lvl3pPr indent="-342900" lvl="2" marL="1371600" algn="l">
              <a:lnSpc>
                <a:spcPct val="90000"/>
              </a:lnSpc>
              <a:spcBef>
                <a:spcPts val="500"/>
              </a:spcBef>
              <a:spcAft>
                <a:spcPts val="0"/>
              </a:spcAft>
              <a:buClr>
                <a:srgbClr val="014493"/>
              </a:buClr>
              <a:buSzPts val="1800"/>
              <a:buChar char="•"/>
              <a:defRPr sz="1800"/>
            </a:lvl3pPr>
            <a:lvl4pPr indent="-330200" lvl="3" marL="1828800" algn="l">
              <a:lnSpc>
                <a:spcPct val="90000"/>
              </a:lnSpc>
              <a:spcBef>
                <a:spcPts val="500"/>
              </a:spcBef>
              <a:spcAft>
                <a:spcPts val="0"/>
              </a:spcAft>
              <a:buClr>
                <a:srgbClr val="014493"/>
              </a:buClr>
              <a:buSzPts val="1600"/>
              <a:buChar char="•"/>
              <a:defRPr sz="1600"/>
            </a:lvl4pPr>
            <a:lvl5pPr indent="-330200" lvl="4" marL="2286000" algn="l">
              <a:lnSpc>
                <a:spcPct val="90000"/>
              </a:lnSpc>
              <a:spcBef>
                <a:spcPts val="500"/>
              </a:spcBef>
              <a:spcAft>
                <a:spcPts val="0"/>
              </a:spcAft>
              <a:buClr>
                <a:srgbClr val="014493"/>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rgbClr val="F2F2F2"/>
        </a:solidFill>
      </p:bgPr>
    </p:bg>
    <p:spTree>
      <p:nvGrpSpPr>
        <p:cNvPr id="129" name="Shape 129"/>
        <p:cNvGrpSpPr/>
        <p:nvPr/>
      </p:nvGrpSpPr>
      <p:grpSpPr>
        <a:xfrm>
          <a:off x="0" y="0"/>
          <a:ext cx="0" cy="0"/>
          <a:chOff x="0" y="0"/>
          <a:chExt cx="0" cy="0"/>
        </a:xfrm>
      </p:grpSpPr>
      <p:sp>
        <p:nvSpPr>
          <p:cNvPr id="130" name="Google Shape;130;p28"/>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 name="Google Shape;131;p28"/>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2" name="Google Shape;132;p28"/>
          <p:cNvSpPr txBox="1"/>
          <p:nvPr>
            <p:ph type="title"/>
          </p:nvPr>
        </p:nvSpPr>
        <p:spPr>
          <a:xfrm>
            <a:off x="839788" y="500215"/>
            <a:ext cx="3932237" cy="1557185"/>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4493"/>
              </a:buClr>
              <a:buSzPts val="1600"/>
              <a:buNone/>
              <a:defRPr sz="1600"/>
            </a:lvl1pPr>
            <a:lvl2pPr indent="-228600" lvl="1" marL="914400" algn="l">
              <a:lnSpc>
                <a:spcPct val="90000"/>
              </a:lnSpc>
              <a:spcBef>
                <a:spcPts val="500"/>
              </a:spcBef>
              <a:spcAft>
                <a:spcPts val="0"/>
              </a:spcAft>
              <a:buClr>
                <a:srgbClr val="014493"/>
              </a:buClr>
              <a:buSzPts val="1400"/>
              <a:buNone/>
              <a:defRPr sz="1400"/>
            </a:lvl2pPr>
            <a:lvl3pPr indent="-228600" lvl="2" marL="1371600" algn="l">
              <a:lnSpc>
                <a:spcPct val="90000"/>
              </a:lnSpc>
              <a:spcBef>
                <a:spcPts val="500"/>
              </a:spcBef>
              <a:spcAft>
                <a:spcPts val="0"/>
              </a:spcAft>
              <a:buClr>
                <a:srgbClr val="014493"/>
              </a:buClr>
              <a:buSzPts val="1200"/>
              <a:buNone/>
              <a:defRPr sz="1200"/>
            </a:lvl3pPr>
            <a:lvl4pPr indent="-228600" lvl="3" marL="1828800" algn="l">
              <a:lnSpc>
                <a:spcPct val="90000"/>
              </a:lnSpc>
              <a:spcBef>
                <a:spcPts val="500"/>
              </a:spcBef>
              <a:spcAft>
                <a:spcPts val="0"/>
              </a:spcAft>
              <a:buClr>
                <a:srgbClr val="014493"/>
              </a:buClr>
              <a:buSzPts val="1000"/>
              <a:buNone/>
              <a:defRPr sz="1000"/>
            </a:lvl4pPr>
            <a:lvl5pPr indent="-228600" lvl="4" marL="2286000" algn="l">
              <a:lnSpc>
                <a:spcPct val="90000"/>
              </a:lnSpc>
              <a:spcBef>
                <a:spcPts val="500"/>
              </a:spcBef>
              <a:spcAft>
                <a:spcPts val="0"/>
              </a:spcAft>
              <a:buClr>
                <a:srgbClr val="014493"/>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4" name="Google Shape;134;p28"/>
          <p:cNvSpPr/>
          <p:nvPr>
            <p:ph idx="2" type="pic"/>
          </p:nvPr>
        </p:nvSpPr>
        <p:spPr>
          <a:xfrm>
            <a:off x="5183188" y="500215"/>
            <a:ext cx="6172200" cy="536877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23" name="Shape 23"/>
        <p:cNvGrpSpPr/>
        <p:nvPr/>
      </p:nvGrpSpPr>
      <p:grpSpPr>
        <a:xfrm>
          <a:off x="0" y="0"/>
          <a:ext cx="0" cy="0"/>
          <a:chOff x="0" y="0"/>
          <a:chExt cx="0" cy="0"/>
        </a:xfrm>
      </p:grpSpPr>
      <p:sp>
        <p:nvSpPr>
          <p:cNvPr id="24" name="Google Shape;24;p11"/>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rgbClr val="3F3F3F"/>
              </a:buClr>
              <a:buSzPts val="1800"/>
              <a:buChar char="•"/>
              <a:defRPr sz="1800">
                <a:solidFill>
                  <a:srgbClr val="3F3F3F"/>
                </a:solidFill>
              </a:defRPr>
            </a:lvl1pPr>
            <a:lvl2pPr indent="-330200" lvl="1" marL="914400" algn="l">
              <a:lnSpc>
                <a:spcPct val="100000"/>
              </a:lnSpc>
              <a:spcBef>
                <a:spcPts val="1200"/>
              </a:spcBef>
              <a:spcAft>
                <a:spcPts val="0"/>
              </a:spcAft>
              <a:buClr>
                <a:srgbClr val="3F3F3F"/>
              </a:buClr>
              <a:buSzPts val="1600"/>
              <a:buChar char="•"/>
              <a:defRPr sz="1600">
                <a:solidFill>
                  <a:srgbClr val="3F3F3F"/>
                </a:solidFill>
              </a:defRPr>
            </a:lvl2pPr>
            <a:lvl3pPr indent="-317500" lvl="2" marL="1371600" algn="l">
              <a:lnSpc>
                <a:spcPct val="100000"/>
              </a:lnSpc>
              <a:spcBef>
                <a:spcPts val="1200"/>
              </a:spcBef>
              <a:spcAft>
                <a:spcPts val="0"/>
              </a:spcAft>
              <a:buClr>
                <a:srgbClr val="3F3F3F"/>
              </a:buClr>
              <a:buSzPts val="1400"/>
              <a:buChar char="•"/>
              <a:defRPr sz="1400">
                <a:solidFill>
                  <a:srgbClr val="3F3F3F"/>
                </a:solidFill>
              </a:defRPr>
            </a:lvl3pPr>
            <a:lvl4pPr indent="-317500" lvl="3" marL="1828800" algn="l">
              <a:lnSpc>
                <a:spcPct val="90000"/>
              </a:lnSpc>
              <a:spcBef>
                <a:spcPts val="12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1"/>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6" name="Google Shape;26;p11"/>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i="0" lang="en-US" sz="2400" u="none" cap="none" strike="noStrike">
                <a:solidFill>
                  <a:srgbClr val="0D5601"/>
                </a:solidFill>
                <a:latin typeface="Century Gothic"/>
                <a:ea typeface="Century Gothic"/>
                <a:cs typeface="Century Gothic"/>
                <a:sym typeface="Century Gothic"/>
              </a:rPr>
              <a:t>The Fourth Meeting of Signatories to the Saiga MOU</a:t>
            </a:r>
            <a:endParaRPr/>
          </a:p>
          <a:p>
            <a:pPr indent="0" lvl="0" marL="0" marR="0" rtl="0" algn="l">
              <a:lnSpc>
                <a:spcPct val="90000"/>
              </a:lnSpc>
              <a:spcBef>
                <a:spcPts val="0"/>
              </a:spcBef>
              <a:spcAft>
                <a:spcPts val="0"/>
              </a:spcAft>
              <a:buClr>
                <a:srgbClr val="0D5601"/>
              </a:buClr>
              <a:buSzPts val="2000"/>
              <a:buFont typeface="Century Gothic"/>
              <a:buNone/>
            </a:pPr>
            <a:r>
              <a:rPr b="0" i="0" lang="en-US" sz="2000" u="none" cap="none" strike="noStrike">
                <a:solidFill>
                  <a:srgbClr val="0D5601"/>
                </a:solidFill>
                <a:latin typeface="Century Gothic"/>
                <a:ea typeface="Century Gothic"/>
                <a:cs typeface="Century Gothic"/>
                <a:sym typeface="Century Gothic"/>
              </a:rPr>
              <a:t>28-29 September 2021, online meeting</a:t>
            </a:r>
            <a:endParaRPr/>
          </a:p>
        </p:txBody>
      </p:sp>
      <p:pic>
        <p:nvPicPr>
          <p:cNvPr id="27" name="Google Shape;27;p11"/>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5" name="Shape 135"/>
        <p:cNvGrpSpPr/>
        <p:nvPr/>
      </p:nvGrpSpPr>
      <p:grpSpPr>
        <a:xfrm>
          <a:off x="0" y="0"/>
          <a:ext cx="0" cy="0"/>
          <a:chOff x="0" y="0"/>
          <a:chExt cx="0" cy="0"/>
        </a:xfrm>
      </p:grpSpPr>
      <p:pic>
        <p:nvPicPr>
          <p:cNvPr id="136" name="Google Shape;136;p29"/>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137" name="Google Shape;137;p29"/>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Second Meeting of the Signatories to the Bukhara Deer MOU (MOS2)</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19-22 October 2020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8" name="Shape 138"/>
        <p:cNvGrpSpPr/>
        <p:nvPr/>
      </p:nvGrpSpPr>
      <p:grpSpPr>
        <a:xfrm>
          <a:off x="0" y="0"/>
          <a:ext cx="0" cy="0"/>
          <a:chOff x="0" y="0"/>
          <a:chExt cx="0" cy="0"/>
        </a:xfrm>
      </p:grpSpPr>
      <p:sp>
        <p:nvSpPr>
          <p:cNvPr id="139" name="Google Shape;139;p30"/>
          <p:cNvSpPr/>
          <p:nvPr>
            <p:ph idx="2" type="pic"/>
          </p:nvPr>
        </p:nvSpPr>
        <p:spPr>
          <a:xfrm>
            <a:off x="120650" y="136525"/>
            <a:ext cx="11950700" cy="6584951"/>
          </a:xfrm>
          <a:prstGeom prst="rect">
            <a:avLst/>
          </a:prstGeom>
          <a:solidFill>
            <a:srgbClr val="F2F2F2"/>
          </a:solidFill>
          <a:ln>
            <a:noFill/>
          </a:ln>
        </p:spPr>
      </p:sp>
      <p:sp>
        <p:nvSpPr>
          <p:cNvPr id="140" name="Google Shape;140;p30"/>
          <p:cNvSpPr txBox="1"/>
          <p:nvPr>
            <p:ph idx="1" type="body"/>
          </p:nvPr>
        </p:nvSpPr>
        <p:spPr>
          <a:xfrm>
            <a:off x="1587500" y="4022725"/>
            <a:ext cx="10033000" cy="1236236"/>
          </a:xfrm>
          <a:prstGeom prst="rect">
            <a:avLst/>
          </a:prstGeom>
          <a:solidFill>
            <a:schemeClr val="dk1">
              <a:alpha val="67843"/>
            </a:schemeClr>
          </a:solidFill>
          <a:ln>
            <a:noFill/>
          </a:ln>
        </p:spPr>
        <p:txBody>
          <a:bodyPr anchorCtr="0" anchor="ctr" bIns="274300" lIns="274300" spcFirstLastPara="1" rIns="274300" wrap="square" tIns="274300">
            <a:spAutoFit/>
          </a:bodyPr>
          <a:lstStyle>
            <a:lvl1pPr indent="-228600" lvl="0" marL="457200" algn="l">
              <a:lnSpc>
                <a:spcPct val="100000"/>
              </a:lnSpc>
              <a:spcBef>
                <a:spcPts val="1000"/>
              </a:spcBef>
              <a:spcAft>
                <a:spcPts val="0"/>
              </a:spcAft>
              <a:buClr>
                <a:schemeClr val="lt1"/>
              </a:buClr>
              <a:buSzPts val="1800"/>
              <a:buNone/>
              <a:defRPr b="0" sz="1800">
                <a:solidFill>
                  <a:schemeClr val="lt1"/>
                </a:solidFill>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0"/>
          <p:cNvSpPr txBox="1"/>
          <p:nvPr>
            <p:ph idx="3" type="body"/>
          </p:nvPr>
        </p:nvSpPr>
        <p:spPr>
          <a:xfrm>
            <a:off x="336550" y="3269342"/>
            <a:ext cx="1155366" cy="2576090"/>
          </a:xfrm>
          <a:prstGeom prst="rect">
            <a:avLst/>
          </a:prstGeom>
          <a:noFill/>
          <a:ln>
            <a:noFill/>
          </a:ln>
        </p:spPr>
        <p:txBody>
          <a:bodyPr anchorCtr="0" anchor="t" bIns="91425" lIns="182875" spcFirstLastPara="1" rIns="182875" wrap="square" tIns="182875">
            <a:spAutoFit/>
          </a:bodyPr>
          <a:lstStyle>
            <a:lvl1pPr indent="-228600" lvl="0" marL="457200" algn="l">
              <a:lnSpc>
                <a:spcPct val="90000"/>
              </a:lnSpc>
              <a:spcBef>
                <a:spcPts val="1000"/>
              </a:spcBef>
              <a:spcAft>
                <a:spcPts val="0"/>
              </a:spcAft>
              <a:buClr>
                <a:schemeClr val="lt1"/>
              </a:buClr>
              <a:buSzPts val="16600"/>
              <a:buNone/>
              <a:defRPr b="1" sz="166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rgbClr val="014493"/>
              </a:buClr>
              <a:buSzPts val="1800"/>
              <a:buChar char="•"/>
              <a:defRPr/>
            </a:lvl2pPr>
            <a:lvl3pPr indent="-342900" lvl="2" marL="1371600" algn="l">
              <a:lnSpc>
                <a:spcPct val="90000"/>
              </a:lnSpc>
              <a:spcBef>
                <a:spcPts val="500"/>
              </a:spcBef>
              <a:spcAft>
                <a:spcPts val="0"/>
              </a:spcAft>
              <a:buClr>
                <a:srgbClr val="014493"/>
              </a:buClr>
              <a:buSzPts val="1800"/>
              <a:buChar char="•"/>
              <a:defRPr/>
            </a:lvl3pPr>
            <a:lvl4pPr indent="-342900" lvl="3" marL="1828800" algn="l">
              <a:lnSpc>
                <a:spcPct val="90000"/>
              </a:lnSpc>
              <a:spcBef>
                <a:spcPts val="500"/>
              </a:spcBef>
              <a:spcAft>
                <a:spcPts val="0"/>
              </a:spcAft>
              <a:buClr>
                <a:srgbClr val="014493"/>
              </a:buClr>
              <a:buSzPts val="1800"/>
              <a:buChar char="•"/>
              <a:defRPr/>
            </a:lvl4pPr>
            <a:lvl5pPr indent="-342900" lvl="4" marL="2286000" algn="l">
              <a:lnSpc>
                <a:spcPct val="90000"/>
              </a:lnSpc>
              <a:spcBef>
                <a:spcPts val="500"/>
              </a:spcBef>
              <a:spcAft>
                <a:spcPts val="0"/>
              </a:spcAft>
              <a:buClr>
                <a:srgbClr val="01449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0"/>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3" name="Google Shape;143;p30"/>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type="obj">
  <p:cSld name="OBJECT">
    <p:spTree>
      <p:nvGrpSpPr>
        <p:cNvPr id="28" name="Shape 28"/>
        <p:cNvGrpSpPr/>
        <p:nvPr/>
      </p:nvGrpSpPr>
      <p:grpSpPr>
        <a:xfrm>
          <a:off x="0" y="0"/>
          <a:ext cx="0" cy="0"/>
          <a:chOff x="0" y="0"/>
          <a:chExt cx="0" cy="0"/>
        </a:xfrm>
      </p:grpSpPr>
      <p:sp>
        <p:nvSpPr>
          <p:cNvPr id="29" name="Google Shape;29;p12"/>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rgbClr val="3F3F3F"/>
              </a:buClr>
              <a:buSzPts val="1800"/>
              <a:buChar char="•"/>
              <a:defRPr sz="1800">
                <a:solidFill>
                  <a:srgbClr val="3F3F3F"/>
                </a:solidFill>
              </a:defRPr>
            </a:lvl1pPr>
            <a:lvl2pPr indent="-330200" lvl="1" marL="914400" algn="l">
              <a:lnSpc>
                <a:spcPct val="100000"/>
              </a:lnSpc>
              <a:spcBef>
                <a:spcPts val="1200"/>
              </a:spcBef>
              <a:spcAft>
                <a:spcPts val="0"/>
              </a:spcAft>
              <a:buClr>
                <a:srgbClr val="3F3F3F"/>
              </a:buClr>
              <a:buSzPts val="1600"/>
              <a:buChar char="•"/>
              <a:defRPr sz="1600">
                <a:solidFill>
                  <a:srgbClr val="3F3F3F"/>
                </a:solidFill>
              </a:defRPr>
            </a:lvl2pPr>
            <a:lvl3pPr indent="-317500" lvl="2" marL="1371600" algn="l">
              <a:lnSpc>
                <a:spcPct val="100000"/>
              </a:lnSpc>
              <a:spcBef>
                <a:spcPts val="1200"/>
              </a:spcBef>
              <a:spcAft>
                <a:spcPts val="0"/>
              </a:spcAft>
              <a:buClr>
                <a:srgbClr val="3F3F3F"/>
              </a:buClr>
              <a:buSzPts val="1400"/>
              <a:buChar char="•"/>
              <a:defRPr sz="1400">
                <a:solidFill>
                  <a:srgbClr val="3F3F3F"/>
                </a:solidFill>
              </a:defRPr>
            </a:lvl3pPr>
            <a:lvl4pPr indent="-317500" lvl="3" marL="1828800" algn="l">
              <a:lnSpc>
                <a:spcPct val="90000"/>
              </a:lnSpc>
              <a:spcBef>
                <a:spcPts val="12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2"/>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2" name="Google Shape;32;p12"/>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33" name="Google Shape;33;p12"/>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to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4" name="Shape 34"/>
        <p:cNvGrpSpPr/>
        <p:nvPr/>
      </p:nvGrpSpPr>
      <p:grpSpPr>
        <a:xfrm>
          <a:off x="0" y="0"/>
          <a:ext cx="0" cy="0"/>
          <a:chOff x="0" y="0"/>
          <a:chExt cx="0" cy="0"/>
        </a:xfrm>
      </p:grpSpPr>
      <p:sp>
        <p:nvSpPr>
          <p:cNvPr id="35" name="Google Shape;35;p13"/>
          <p:cNvSpPr/>
          <p:nvPr>
            <p:ph idx="2" type="pic"/>
          </p:nvPr>
        </p:nvSpPr>
        <p:spPr>
          <a:xfrm>
            <a:off x="0" y="0"/>
            <a:ext cx="12192000" cy="6858000"/>
          </a:xfrm>
          <a:prstGeom prst="rect">
            <a:avLst/>
          </a:prstGeom>
          <a:solidFill>
            <a:srgbClr val="F2F2F2"/>
          </a:solidFill>
          <a:ln>
            <a:noFill/>
          </a:ln>
        </p:spPr>
      </p:sp>
      <p:sp>
        <p:nvSpPr>
          <p:cNvPr id="36" name="Google Shape;36;p13"/>
          <p:cNvSpPr txBox="1"/>
          <p:nvPr>
            <p:ph type="ctrTitle"/>
          </p:nvPr>
        </p:nvSpPr>
        <p:spPr>
          <a:xfrm>
            <a:off x="694871" y="4901450"/>
            <a:ext cx="4907643" cy="7017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4400"/>
              <a:buFont typeface="Century Gothic"/>
              <a:buNone/>
              <a:defRPr b="1" sz="4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with Image">
  <p:cSld name="Title Slide 2 with Image">
    <p:spTree>
      <p:nvGrpSpPr>
        <p:cNvPr id="37" name="Shape 37"/>
        <p:cNvGrpSpPr/>
        <p:nvPr/>
      </p:nvGrpSpPr>
      <p:grpSpPr>
        <a:xfrm>
          <a:off x="0" y="0"/>
          <a:ext cx="0" cy="0"/>
          <a:chOff x="0" y="0"/>
          <a:chExt cx="0" cy="0"/>
        </a:xfrm>
      </p:grpSpPr>
      <p:sp>
        <p:nvSpPr>
          <p:cNvPr id="38" name="Google Shape;38;p14"/>
          <p:cNvSpPr/>
          <p:nvPr>
            <p:ph idx="2" type="pic"/>
          </p:nvPr>
        </p:nvSpPr>
        <p:spPr>
          <a:xfrm>
            <a:off x="0" y="0"/>
            <a:ext cx="12191999" cy="3962400"/>
          </a:xfrm>
          <a:prstGeom prst="rect">
            <a:avLst/>
          </a:prstGeom>
          <a:solidFill>
            <a:srgbClr val="F2F2F2"/>
          </a:solidFill>
          <a:ln>
            <a:noFill/>
          </a:ln>
        </p:spPr>
      </p:sp>
      <p:sp>
        <p:nvSpPr>
          <p:cNvPr id="39" name="Google Shape;39;p14"/>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chemeClr val="accent3"/>
              </a:buClr>
              <a:buSzPts val="1800"/>
              <a:buNone/>
              <a:defRPr sz="1800">
                <a:solidFill>
                  <a:schemeClr val="accent3"/>
                </a:solidFill>
                <a:latin typeface="Century Gothic"/>
                <a:ea typeface="Century Gothic"/>
                <a:cs typeface="Century Gothic"/>
                <a:sym typeface="Century Gothic"/>
              </a:defRPr>
            </a:lvl1pPr>
            <a:lvl2pPr lvl="1" algn="l">
              <a:lnSpc>
                <a:spcPct val="90000"/>
              </a:lnSpc>
              <a:spcBef>
                <a:spcPts val="500"/>
              </a:spcBef>
              <a:spcAft>
                <a:spcPts val="0"/>
              </a:spcAft>
              <a:buClr>
                <a:srgbClr val="014493"/>
              </a:buClr>
              <a:buSzPts val="1800"/>
              <a:buChar char="•"/>
              <a:defRPr/>
            </a:lvl2pPr>
            <a:lvl3pPr lvl="2" algn="l">
              <a:lnSpc>
                <a:spcPct val="90000"/>
              </a:lnSpc>
              <a:spcBef>
                <a:spcPts val="500"/>
              </a:spcBef>
              <a:spcAft>
                <a:spcPts val="0"/>
              </a:spcAft>
              <a:buClr>
                <a:srgbClr val="014493"/>
              </a:buClr>
              <a:buSzPts val="1800"/>
              <a:buChar char="•"/>
              <a:defRPr/>
            </a:lvl3pPr>
            <a:lvl4pPr lvl="3" algn="l">
              <a:lnSpc>
                <a:spcPct val="90000"/>
              </a:lnSpc>
              <a:spcBef>
                <a:spcPts val="500"/>
              </a:spcBef>
              <a:spcAft>
                <a:spcPts val="0"/>
              </a:spcAft>
              <a:buClr>
                <a:srgbClr val="014493"/>
              </a:buClr>
              <a:buSzPts val="1800"/>
              <a:buChar char="•"/>
              <a:defRPr/>
            </a:lvl4pPr>
            <a:lvl5pPr lvl="4" algn="l">
              <a:lnSpc>
                <a:spcPct val="90000"/>
              </a:lnSpc>
              <a:spcBef>
                <a:spcPts val="500"/>
              </a:spcBef>
              <a:spcAft>
                <a:spcPts val="0"/>
              </a:spcAft>
              <a:buClr>
                <a:srgbClr val="014493"/>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0" name="Google Shape;40;p14"/>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4"/>
          <p:cNvSpPr/>
          <p:nvPr/>
        </p:nvSpPr>
        <p:spPr>
          <a:xfrm>
            <a:off x="435429" y="4726452"/>
            <a:ext cx="72571" cy="137160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1">
  <p:cSld name="Section Header with Image 1">
    <p:spTree>
      <p:nvGrpSpPr>
        <p:cNvPr id="42" name="Shape 42"/>
        <p:cNvGrpSpPr/>
        <p:nvPr/>
      </p:nvGrpSpPr>
      <p:grpSpPr>
        <a:xfrm>
          <a:off x="0" y="0"/>
          <a:ext cx="0" cy="0"/>
          <a:chOff x="0" y="0"/>
          <a:chExt cx="0" cy="0"/>
        </a:xfrm>
      </p:grpSpPr>
      <p:sp>
        <p:nvSpPr>
          <p:cNvPr id="43" name="Google Shape;43;p15"/>
          <p:cNvSpPr/>
          <p:nvPr/>
        </p:nvSpPr>
        <p:spPr>
          <a:xfrm flipH="1" rot="10800000">
            <a:off x="-1" y="-3"/>
            <a:ext cx="12192001" cy="6858003"/>
          </a:xfrm>
          <a:custGeom>
            <a:rect b="b" l="l" r="r" t="t"/>
            <a:pathLst>
              <a:path extrusionOk="0" h="6858003" w="12192001">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 name="Google Shape;44;p15"/>
          <p:cNvSpPr/>
          <p:nvPr>
            <p:ph idx="2" type="pic"/>
          </p:nvPr>
        </p:nvSpPr>
        <p:spPr>
          <a:xfrm>
            <a:off x="123992" y="4587876"/>
            <a:ext cx="11944014" cy="2146775"/>
          </a:xfrm>
          <a:prstGeom prst="rect">
            <a:avLst/>
          </a:prstGeom>
          <a:solidFill>
            <a:srgbClr val="F2F2F2"/>
          </a:solidFill>
          <a:ln>
            <a:noFill/>
          </a:ln>
        </p:spPr>
      </p:sp>
      <p:sp>
        <p:nvSpPr>
          <p:cNvPr id="45" name="Google Shape;45;p15"/>
          <p:cNvSpPr txBox="1"/>
          <p:nvPr>
            <p:ph type="title"/>
          </p:nvPr>
        </p:nvSpPr>
        <p:spPr>
          <a:xfrm>
            <a:off x="696686" y="1611383"/>
            <a:ext cx="9666514" cy="74684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3F3F3F"/>
              </a:buClr>
              <a:buSzPts val="4800"/>
              <a:buFont typeface="Century Gothic"/>
              <a:buNone/>
              <a:defRPr sz="4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body"/>
          </p:nvPr>
        </p:nvSpPr>
        <p:spPr>
          <a:xfrm>
            <a:off x="696686" y="2464424"/>
            <a:ext cx="9666514" cy="221599"/>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accent3"/>
              </a:buClr>
              <a:buSzPts val="1600"/>
              <a:buNone/>
              <a:defRPr sz="1600">
                <a:solidFill>
                  <a:schemeClr val="accent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15"/>
          <p:cNvSpPr/>
          <p:nvPr/>
        </p:nvSpPr>
        <p:spPr>
          <a:xfrm>
            <a:off x="435429" y="1532049"/>
            <a:ext cx="72571" cy="137160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2">
  <p:cSld name="Section Header with Image 2">
    <p:spTree>
      <p:nvGrpSpPr>
        <p:cNvPr id="48" name="Shape 48"/>
        <p:cNvGrpSpPr/>
        <p:nvPr/>
      </p:nvGrpSpPr>
      <p:grpSpPr>
        <a:xfrm>
          <a:off x="0" y="0"/>
          <a:ext cx="0" cy="0"/>
          <a:chOff x="0" y="0"/>
          <a:chExt cx="0" cy="0"/>
        </a:xfrm>
      </p:grpSpPr>
      <p:sp>
        <p:nvSpPr>
          <p:cNvPr id="49" name="Google Shape;49;p16"/>
          <p:cNvSpPr/>
          <p:nvPr>
            <p:ph idx="2" type="pic"/>
          </p:nvPr>
        </p:nvSpPr>
        <p:spPr>
          <a:xfrm>
            <a:off x="0" y="0"/>
            <a:ext cx="12191999" cy="6858000"/>
          </a:xfrm>
          <a:prstGeom prst="rect">
            <a:avLst/>
          </a:prstGeom>
          <a:solidFill>
            <a:srgbClr val="F2F2F2"/>
          </a:solidFill>
          <a:ln>
            <a:noFill/>
          </a:ln>
        </p:spPr>
      </p:sp>
      <p:sp>
        <p:nvSpPr>
          <p:cNvPr id="50" name="Google Shape;50;p16"/>
          <p:cNvSpPr txBox="1"/>
          <p:nvPr>
            <p:ph type="title"/>
          </p:nvPr>
        </p:nvSpPr>
        <p:spPr>
          <a:xfrm>
            <a:off x="696686" y="3860800"/>
            <a:ext cx="9666514" cy="16867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Century Gothic"/>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 type="body"/>
          </p:nvPr>
        </p:nvSpPr>
        <p:spPr>
          <a:xfrm>
            <a:off x="696686" y="5610170"/>
            <a:ext cx="9666514" cy="221599"/>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2F2F2"/>
        </a:solidFill>
      </p:bgPr>
    </p:bg>
    <p:spTree>
      <p:nvGrpSpPr>
        <p:cNvPr id="52" name="Shape 52"/>
        <p:cNvGrpSpPr/>
        <p:nvPr/>
      </p:nvGrpSpPr>
      <p:grpSpPr>
        <a:xfrm>
          <a:off x="0" y="0"/>
          <a:ext cx="0" cy="0"/>
          <a:chOff x="0" y="0"/>
          <a:chExt cx="0" cy="0"/>
        </a:xfrm>
      </p:grpSpPr>
      <p:sp>
        <p:nvSpPr>
          <p:cNvPr id="53" name="Google Shape;53;p17"/>
          <p:cNvSpPr/>
          <p:nvPr/>
        </p:nvSpPr>
        <p:spPr>
          <a:xfrm>
            <a:off x="-2" y="0"/>
            <a:ext cx="12192000"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 name="Google Shape;54;p17"/>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 name="Google Shape;55;p17"/>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rgbClr val="3F3F3F"/>
              </a:buClr>
              <a:buSzPts val="1800"/>
              <a:buChar char="•"/>
              <a:defRPr sz="1800">
                <a:solidFill>
                  <a:srgbClr val="3F3F3F"/>
                </a:solidFill>
              </a:defRPr>
            </a:lvl1pPr>
            <a:lvl2pPr indent="-330200" lvl="1" marL="914400" algn="l">
              <a:lnSpc>
                <a:spcPct val="100000"/>
              </a:lnSpc>
              <a:spcBef>
                <a:spcPts val="1200"/>
              </a:spcBef>
              <a:spcAft>
                <a:spcPts val="0"/>
              </a:spcAft>
              <a:buClr>
                <a:srgbClr val="3F3F3F"/>
              </a:buClr>
              <a:buSzPts val="1600"/>
              <a:buChar char="•"/>
              <a:defRPr sz="1600">
                <a:solidFill>
                  <a:srgbClr val="3F3F3F"/>
                </a:solidFill>
              </a:defRPr>
            </a:lvl2pPr>
            <a:lvl3pPr indent="-317500" lvl="2" marL="1371600" algn="l">
              <a:lnSpc>
                <a:spcPct val="100000"/>
              </a:lnSpc>
              <a:spcBef>
                <a:spcPts val="1200"/>
              </a:spcBef>
              <a:spcAft>
                <a:spcPts val="0"/>
              </a:spcAft>
              <a:buClr>
                <a:srgbClr val="3F3F3F"/>
              </a:buClr>
              <a:buSzPts val="1400"/>
              <a:buChar char="•"/>
              <a:defRPr sz="1400">
                <a:solidFill>
                  <a:srgbClr val="3F3F3F"/>
                </a:solidFill>
              </a:defRPr>
            </a:lvl3pPr>
            <a:lvl4pPr indent="-317500" lvl="3" marL="1828800" algn="l">
              <a:lnSpc>
                <a:spcPct val="90000"/>
              </a:lnSpc>
              <a:spcBef>
                <a:spcPts val="1200"/>
              </a:spcBef>
              <a:spcAft>
                <a:spcPts val="0"/>
              </a:spcAft>
              <a:buClr>
                <a:srgbClr val="014493"/>
              </a:buClr>
              <a:buSzPts val="1400"/>
              <a:buChar char="•"/>
              <a:defRPr sz="1400"/>
            </a:lvl4pPr>
            <a:lvl5pPr indent="-317500" lvl="4" marL="2286000" algn="l">
              <a:lnSpc>
                <a:spcPct val="90000"/>
              </a:lnSpc>
              <a:spcBef>
                <a:spcPts val="500"/>
              </a:spcBef>
              <a:spcAft>
                <a:spcPts val="0"/>
              </a:spcAft>
              <a:buClr>
                <a:srgbClr val="014493"/>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7" name="Shape 57"/>
        <p:cNvGrpSpPr/>
        <p:nvPr/>
      </p:nvGrpSpPr>
      <p:grpSpPr>
        <a:xfrm>
          <a:off x="0" y="0"/>
          <a:ext cx="0" cy="0"/>
          <a:chOff x="0" y="0"/>
          <a:chExt cx="0" cy="0"/>
        </a:xfrm>
      </p:grpSpPr>
      <p:sp>
        <p:nvSpPr>
          <p:cNvPr id="58" name="Google Shape;58;p18"/>
          <p:cNvSpPr/>
          <p:nvPr/>
        </p:nvSpPr>
        <p:spPr>
          <a:xfrm>
            <a:off x="446314" y="-1"/>
            <a:ext cx="1188720" cy="128016"/>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 name="Google Shape;59;p18"/>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0" name="Google Shape;60;p18"/>
          <p:cNvPicPr preferRelativeResize="0"/>
          <p:nvPr/>
        </p:nvPicPr>
        <p:blipFill rotWithShape="1">
          <a:blip r:embed="rId2">
            <a:alphaModFix/>
          </a:blip>
          <a:srcRect b="0" l="0" r="0" t="0"/>
          <a:stretch/>
        </p:blipFill>
        <p:spPr>
          <a:xfrm>
            <a:off x="501400" y="282740"/>
            <a:ext cx="435034" cy="608811"/>
          </a:xfrm>
          <a:prstGeom prst="rect">
            <a:avLst/>
          </a:prstGeom>
          <a:noFill/>
          <a:ln>
            <a:noFill/>
          </a:ln>
        </p:spPr>
      </p:pic>
      <p:sp>
        <p:nvSpPr>
          <p:cNvPr id="61" name="Google Shape;61;p18"/>
          <p:cNvSpPr txBox="1"/>
          <p:nvPr/>
        </p:nvSpPr>
        <p:spPr>
          <a:xfrm>
            <a:off x="978106" y="296030"/>
            <a:ext cx="11174186" cy="7017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D5601"/>
              </a:buClr>
              <a:buSzPts val="2400"/>
              <a:buFont typeface="Century Gothic"/>
              <a:buNone/>
            </a:pPr>
            <a:r>
              <a:rPr b="1" lang="en-US" sz="2400">
                <a:solidFill>
                  <a:srgbClr val="0D5601"/>
                </a:solidFill>
                <a:latin typeface="Century Gothic"/>
                <a:ea typeface="Century Gothic"/>
                <a:cs typeface="Century Gothic"/>
                <a:sym typeface="Century Gothic"/>
              </a:rPr>
              <a:t>The Fourth Meeting of Signatories to the Saiga MOU</a:t>
            </a:r>
            <a:endParaRPr/>
          </a:p>
          <a:p>
            <a:pPr indent="0" lvl="0" marL="0" marR="0" rtl="0" algn="l">
              <a:lnSpc>
                <a:spcPct val="90000"/>
              </a:lnSpc>
              <a:spcBef>
                <a:spcPts val="0"/>
              </a:spcBef>
              <a:spcAft>
                <a:spcPts val="0"/>
              </a:spcAft>
              <a:buClr>
                <a:srgbClr val="0D5601"/>
              </a:buClr>
              <a:buSzPts val="2000"/>
              <a:buFont typeface="Century Gothic"/>
              <a:buNone/>
            </a:pPr>
            <a:r>
              <a:rPr b="0" lang="en-US" sz="2000">
                <a:solidFill>
                  <a:srgbClr val="0D5601"/>
                </a:solidFill>
                <a:latin typeface="Century Gothic"/>
                <a:ea typeface="Century Gothic"/>
                <a:cs typeface="Century Gothic"/>
                <a:sym typeface="Century Gothic"/>
              </a:rPr>
              <a:t>28-29 September 2021, online meeting</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slideLayout" Target="../slideLayouts/slideLayout20.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24" Type="http://schemas.openxmlformats.org/officeDocument/2006/relationships/theme" Target="../theme/theme1.xml"/><Relationship Id="rId12" Type="http://schemas.openxmlformats.org/officeDocument/2006/relationships/slideLayout" Target="../slideLayouts/slideLayout10.xml"/><Relationship Id="rId23" Type="http://schemas.openxmlformats.org/officeDocument/2006/relationships/slideLayout" Target="../slideLayouts/slideLayout21.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chemeClr val="dk1"/>
              </a:buClr>
              <a:buSzPts val="3600"/>
              <a:buFont typeface="Century Gothic"/>
              <a:buNone/>
              <a:defRPr b="1" i="0" sz="36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446314" y="1253331"/>
            <a:ext cx="11174186" cy="477009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14493"/>
              </a:buClr>
              <a:buSzPts val="2800"/>
              <a:buFont typeface="Arial"/>
              <a:buChar char="•"/>
              <a:defRPr b="0" i="0" sz="2800" u="none" cap="none" strike="noStrike">
                <a:solidFill>
                  <a:srgbClr val="014493"/>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014493"/>
              </a:buClr>
              <a:buSzPts val="2400"/>
              <a:buFont typeface="Arial"/>
              <a:buChar char="•"/>
              <a:defRPr b="0" i="0" sz="2400" u="none" cap="none" strike="noStrike">
                <a:solidFill>
                  <a:srgbClr val="014493"/>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014493"/>
              </a:buClr>
              <a:buSzPts val="2000"/>
              <a:buFont typeface="Arial"/>
              <a:buChar char="•"/>
              <a:defRPr b="0" i="0" sz="2000" u="none" cap="none" strike="noStrike">
                <a:solidFill>
                  <a:srgbClr val="014493"/>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014493"/>
              </a:buClr>
              <a:buSzPts val="1800"/>
              <a:buFont typeface="Arial"/>
              <a:buChar char="•"/>
              <a:defRPr b="0" i="0" sz="1800" u="none" cap="none" strike="noStrike">
                <a:solidFill>
                  <a:srgbClr val="014493"/>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014493"/>
              </a:buClr>
              <a:buSzPts val="1800"/>
              <a:buFont typeface="Arial"/>
              <a:buChar char="•"/>
              <a:defRPr b="0" i="0" sz="1800" u="none" cap="none" strike="noStrike">
                <a:solidFill>
                  <a:srgbClr val="014493"/>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9"/>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cxnSp>
        <p:nvCxnSpPr>
          <p:cNvPr id="13" name="Google Shape;13;p9"/>
          <p:cNvCxnSpPr/>
          <p:nvPr/>
        </p:nvCxnSpPr>
        <p:spPr>
          <a:xfrm>
            <a:off x="10979682" y="6554919"/>
            <a:ext cx="1207301" cy="0"/>
          </a:xfrm>
          <a:prstGeom prst="straightConnector1">
            <a:avLst/>
          </a:prstGeom>
          <a:noFill/>
          <a:ln cap="sq" cmpd="sng" w="12700">
            <a:solidFill>
              <a:srgbClr val="014493"/>
            </a:solidFill>
            <a:prstDash val="solid"/>
            <a:round/>
            <a:headEnd len="sm" w="sm" type="none"/>
            <a:tailEnd len="sm" w="sm" type="none"/>
          </a:ln>
        </p:spPr>
      </p:cxnSp>
      <p:cxnSp>
        <p:nvCxnSpPr>
          <p:cNvPr id="14" name="Google Shape;14;p9"/>
          <p:cNvCxnSpPr/>
          <p:nvPr/>
        </p:nvCxnSpPr>
        <p:spPr>
          <a:xfrm>
            <a:off x="9430418" y="6554919"/>
            <a:ext cx="573839" cy="0"/>
          </a:xfrm>
          <a:prstGeom prst="straightConnector1">
            <a:avLst/>
          </a:prstGeom>
          <a:noFill/>
          <a:ln cap="sq" cmpd="sng" w="12700">
            <a:solidFill>
              <a:srgbClr val="014493"/>
            </a:solidFill>
            <a:prstDash val="solid"/>
            <a:round/>
            <a:headEnd len="sm" w="sm" type="none"/>
            <a:tailEnd len="sm" w="sm" type="none"/>
          </a:ln>
        </p:spPr>
      </p:cxnSp>
      <p:pic>
        <p:nvPicPr>
          <p:cNvPr id="15" name="Google Shape;15;p9"/>
          <p:cNvPicPr preferRelativeResize="0"/>
          <p:nvPr/>
        </p:nvPicPr>
        <p:blipFill rotWithShape="1">
          <a:blip r:embed="rId1">
            <a:alphaModFix/>
          </a:blip>
          <a:srcRect b="0" l="0" r="0" t="0"/>
          <a:stretch/>
        </p:blipFill>
        <p:spPr>
          <a:xfrm>
            <a:off x="10626568" y="6430683"/>
            <a:ext cx="195767" cy="273966"/>
          </a:xfrm>
          <a:prstGeom prst="rect">
            <a:avLst/>
          </a:prstGeom>
          <a:noFill/>
          <a:ln>
            <a:noFill/>
          </a:ln>
        </p:spPr>
      </p:pic>
      <p:pic>
        <p:nvPicPr>
          <p:cNvPr descr="A close up of a logo&#10;&#10;Description automatically generated" id="16" name="Google Shape;16;p9"/>
          <p:cNvPicPr preferRelativeResize="0"/>
          <p:nvPr/>
        </p:nvPicPr>
        <p:blipFill rotWithShape="1">
          <a:blip r:embed="rId2">
            <a:alphaModFix/>
          </a:blip>
          <a:srcRect b="0" l="0" r="0" t="0"/>
          <a:stretch/>
        </p:blipFill>
        <p:spPr>
          <a:xfrm>
            <a:off x="10086055" y="6352478"/>
            <a:ext cx="452022" cy="45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aigaresourcecent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
          <p:cNvPicPr preferRelativeResize="0"/>
          <p:nvPr>
            <p:ph idx="2" type="pic"/>
          </p:nvPr>
        </p:nvPicPr>
        <p:blipFill rotWithShape="1">
          <a:blip r:embed="rId3">
            <a:alphaModFix/>
          </a:blip>
          <a:srcRect b="0" l="0" r="0" t="0"/>
          <a:stretch/>
        </p:blipFill>
        <p:spPr>
          <a:xfrm>
            <a:off x="-106878" y="0"/>
            <a:ext cx="12409714" cy="4504195"/>
          </a:xfrm>
          <a:prstGeom prst="rect">
            <a:avLst/>
          </a:prstGeom>
          <a:solidFill>
            <a:srgbClr val="F2F2F2"/>
          </a:solidFill>
          <a:ln>
            <a:noFill/>
          </a:ln>
        </p:spPr>
      </p:pic>
      <p:sp>
        <p:nvSpPr>
          <p:cNvPr id="149" name="Google Shape;149;p1"/>
          <p:cNvSpPr txBox="1"/>
          <p:nvPr/>
        </p:nvSpPr>
        <p:spPr>
          <a:xfrm>
            <a:off x="292929" y="278648"/>
            <a:ext cx="9666514" cy="701731"/>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Century Gothic"/>
              <a:buNone/>
            </a:pPr>
            <a:r>
              <a:rPr b="1" i="0" lang="en-US" sz="4400" u="none" cap="none" strike="noStrike">
                <a:solidFill>
                  <a:schemeClr val="lt1"/>
                </a:solidFill>
                <a:latin typeface="Century Gothic"/>
                <a:ea typeface="Century Gothic"/>
                <a:cs typeface="Century Gothic"/>
                <a:sym typeface="Century Gothic"/>
              </a:rPr>
              <a:t>Convention on Migratory Species</a:t>
            </a:r>
            <a:endParaRPr/>
          </a:p>
        </p:txBody>
      </p:sp>
      <p:sp>
        <p:nvSpPr>
          <p:cNvPr id="150" name="Google Shape;150;p1"/>
          <p:cNvSpPr txBox="1"/>
          <p:nvPr/>
        </p:nvSpPr>
        <p:spPr>
          <a:xfrm>
            <a:off x="328547" y="1025851"/>
            <a:ext cx="12093043" cy="82022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700"/>
              <a:buFont typeface="Arial"/>
              <a:buNone/>
            </a:pPr>
            <a:r>
              <a:rPr b="1" i="0" lang="en-US" sz="2700" u="none" cap="none" strike="noStrike">
                <a:solidFill>
                  <a:schemeClr val="lt1"/>
                </a:solidFill>
                <a:latin typeface="Century Gothic"/>
                <a:ea typeface="Century Gothic"/>
                <a:cs typeface="Century Gothic"/>
                <a:sym typeface="Century Gothic"/>
              </a:rPr>
              <a:t>The Fourth Meeting of Signatories to the Saiga MOU</a:t>
            </a:r>
            <a:endParaRPr/>
          </a:p>
          <a:p>
            <a:pPr indent="0" lvl="0" marL="0" marR="0" rtl="0" algn="l">
              <a:lnSpc>
                <a:spcPct val="90000"/>
              </a:lnSpc>
              <a:spcBef>
                <a:spcPts val="600"/>
              </a:spcBef>
              <a:spcAft>
                <a:spcPts val="0"/>
              </a:spcAft>
              <a:buClr>
                <a:schemeClr val="lt1"/>
              </a:buClr>
              <a:buSzPts val="2000"/>
              <a:buFont typeface="Arial"/>
              <a:buNone/>
            </a:pPr>
            <a:r>
              <a:rPr b="1" i="0" lang="en-US" sz="2000" u="none" cap="none" strike="noStrike">
                <a:solidFill>
                  <a:schemeClr val="lt1"/>
                </a:solidFill>
                <a:latin typeface="Century Gothic"/>
                <a:ea typeface="Century Gothic"/>
                <a:cs typeface="Century Gothic"/>
                <a:sym typeface="Century Gothic"/>
              </a:rPr>
              <a:t>28-29 September 2021, Russian Federation, online meeting</a:t>
            </a:r>
            <a:endParaRPr b="0" i="0" sz="1800" u="none" cap="none" strike="noStrike">
              <a:solidFill>
                <a:schemeClr val="lt1"/>
              </a:solidFill>
              <a:latin typeface="Century Gothic"/>
              <a:ea typeface="Century Gothic"/>
              <a:cs typeface="Century Gothic"/>
              <a:sym typeface="Century Gothic"/>
            </a:endParaRPr>
          </a:p>
        </p:txBody>
      </p:sp>
      <p:sp>
        <p:nvSpPr>
          <p:cNvPr id="151" name="Google Shape;151;p1"/>
          <p:cNvSpPr txBox="1"/>
          <p:nvPr/>
        </p:nvSpPr>
        <p:spPr>
          <a:xfrm>
            <a:off x="572951" y="4756858"/>
            <a:ext cx="11331834" cy="18950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entury Gothic"/>
              <a:buNone/>
            </a:pPr>
            <a:r>
              <a:rPr b="1" i="0" lang="en-US" sz="3600" u="none" cap="none" strike="noStrike">
                <a:solidFill>
                  <a:schemeClr val="dk1"/>
                </a:solidFill>
                <a:latin typeface="Century Gothic"/>
                <a:ea typeface="Century Gothic"/>
                <a:cs typeface="Century Gothic"/>
                <a:sym typeface="Century Gothic"/>
              </a:rPr>
              <a:t>Saiga Conservation Alliance / Альянс по сохранению сайгака</a:t>
            </a:r>
            <a:endParaRPr b="1" i="0" sz="3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1"/>
              </a:buClr>
              <a:buSzPts val="2400"/>
              <a:buFont typeface="Century Gothic"/>
              <a:buNone/>
            </a:pPr>
            <a:r>
              <a:rPr b="1" i="0" lang="en-US" sz="2400" u="none" cap="none" strike="noStrike">
                <a:solidFill>
                  <a:schemeClr val="dk1"/>
                </a:solidFill>
                <a:latin typeface="Century Gothic"/>
                <a:ea typeface="Century Gothic"/>
                <a:cs typeface="Century Gothic"/>
                <a:sym typeface="Century Gothic"/>
              </a:rPr>
              <a:t>Coordination Report / координационный отчёт</a:t>
            </a:r>
            <a:endParaRPr b="1" i="0" sz="2400" u="none" cap="none" strike="noStrike">
              <a:solidFill>
                <a:schemeClr val="dk1"/>
              </a:solidFill>
              <a:latin typeface="Century Gothic"/>
              <a:ea typeface="Century Gothic"/>
              <a:cs typeface="Century Gothic"/>
              <a:sym typeface="Century Gothic"/>
            </a:endParaRPr>
          </a:p>
        </p:txBody>
      </p:sp>
      <p:cxnSp>
        <p:nvCxnSpPr>
          <p:cNvPr id="152" name="Google Shape;152;p1"/>
          <p:cNvCxnSpPr/>
          <p:nvPr/>
        </p:nvCxnSpPr>
        <p:spPr>
          <a:xfrm>
            <a:off x="10979682" y="6554919"/>
            <a:ext cx="1207301" cy="0"/>
          </a:xfrm>
          <a:prstGeom prst="straightConnector1">
            <a:avLst/>
          </a:prstGeom>
          <a:noFill/>
          <a:ln cap="sq" cmpd="sng" w="12700">
            <a:solidFill>
              <a:srgbClr val="014493"/>
            </a:solidFill>
            <a:prstDash val="solid"/>
            <a:round/>
            <a:headEnd len="sm" w="sm" type="none"/>
            <a:tailEnd len="sm" w="sm" type="none"/>
          </a:ln>
        </p:spPr>
      </p:cxnSp>
      <p:cxnSp>
        <p:nvCxnSpPr>
          <p:cNvPr id="153" name="Google Shape;153;p1"/>
          <p:cNvCxnSpPr/>
          <p:nvPr/>
        </p:nvCxnSpPr>
        <p:spPr>
          <a:xfrm>
            <a:off x="9430419" y="6554919"/>
            <a:ext cx="543760" cy="0"/>
          </a:xfrm>
          <a:prstGeom prst="straightConnector1">
            <a:avLst/>
          </a:prstGeom>
          <a:noFill/>
          <a:ln cap="sq" cmpd="sng" w="12700">
            <a:solidFill>
              <a:srgbClr val="014493"/>
            </a:solidFill>
            <a:prstDash val="solid"/>
            <a:round/>
            <a:headEnd len="sm" w="sm" type="none"/>
            <a:tailEnd len="sm" w="sm" type="none"/>
          </a:ln>
        </p:spPr>
      </p:cxnSp>
      <p:pic>
        <p:nvPicPr>
          <p:cNvPr id="154" name="Google Shape;154;p1"/>
          <p:cNvPicPr preferRelativeResize="0"/>
          <p:nvPr/>
        </p:nvPicPr>
        <p:blipFill rotWithShape="1">
          <a:blip r:embed="rId4">
            <a:alphaModFix/>
          </a:blip>
          <a:srcRect b="0" l="0" r="0" t="0"/>
          <a:stretch/>
        </p:blipFill>
        <p:spPr>
          <a:xfrm>
            <a:off x="10626568" y="6430683"/>
            <a:ext cx="195767" cy="273966"/>
          </a:xfrm>
          <a:prstGeom prst="rect">
            <a:avLst/>
          </a:prstGeom>
          <a:noFill/>
          <a:ln>
            <a:noFill/>
          </a:ln>
        </p:spPr>
      </p:pic>
      <p:pic>
        <p:nvPicPr>
          <p:cNvPr descr="A close up of a logo&#10;&#10;Description automatically generated" id="155" name="Google Shape;155;p1"/>
          <p:cNvPicPr preferRelativeResize="0"/>
          <p:nvPr/>
        </p:nvPicPr>
        <p:blipFill rotWithShape="1">
          <a:blip r:embed="rId5">
            <a:alphaModFix/>
          </a:blip>
          <a:srcRect b="0" l="0" r="0" t="0"/>
          <a:stretch/>
        </p:blipFill>
        <p:spPr>
          <a:xfrm>
            <a:off x="10076892" y="6340647"/>
            <a:ext cx="481257" cy="48125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
          <p:cNvSpPr txBox="1"/>
          <p:nvPr/>
        </p:nvSpPr>
        <p:spPr>
          <a:xfrm>
            <a:off x="696686" y="2314026"/>
            <a:ext cx="9666514" cy="603242"/>
          </a:xfrm>
          <a:prstGeom prst="rect">
            <a:avLst/>
          </a:prstGeom>
          <a:noFill/>
          <a:ln>
            <a:noFill/>
          </a:ln>
        </p:spPr>
        <p:txBody>
          <a:bodyPr anchorCtr="0" anchor="t" bIns="45700" lIns="91425" spcFirstLastPara="1" rIns="91425" wrap="square" tIns="45700">
            <a:noAutofit/>
          </a:bodyPr>
          <a:lstStyle/>
          <a:p>
            <a:pPr indent="-114300" lvl="0" marL="228600" marR="0" rtl="0" algn="l">
              <a:lnSpc>
                <a:spcPct val="100000"/>
              </a:lnSpc>
              <a:spcBef>
                <a:spcPts val="0"/>
              </a:spcBef>
              <a:spcAft>
                <a:spcPts val="0"/>
              </a:spcAft>
              <a:buClr>
                <a:srgbClr val="3F3F3F"/>
              </a:buClr>
              <a:buSzPts val="1800"/>
              <a:buFont typeface="Arial"/>
              <a:buNone/>
            </a:pPr>
            <a:r>
              <a:t/>
            </a:r>
            <a:endParaRPr b="0" i="0" sz="1800" u="none" cap="none" strike="noStrike">
              <a:solidFill>
                <a:srgbClr val="014493"/>
              </a:solidFill>
              <a:latin typeface="Century Gothic"/>
              <a:ea typeface="Century Gothic"/>
              <a:cs typeface="Century Gothic"/>
              <a:sym typeface="Century Gothic"/>
            </a:endParaRPr>
          </a:p>
        </p:txBody>
      </p:sp>
      <p:pic>
        <p:nvPicPr>
          <p:cNvPr id="161" name="Google Shape;161;p2"/>
          <p:cNvPicPr preferRelativeResize="0"/>
          <p:nvPr/>
        </p:nvPicPr>
        <p:blipFill rotWithShape="1">
          <a:blip r:embed="rId3">
            <a:alphaModFix/>
          </a:blip>
          <a:srcRect b="30735" l="0" r="0" t="35402"/>
          <a:stretch/>
        </p:blipFill>
        <p:spPr>
          <a:xfrm>
            <a:off x="0" y="4700764"/>
            <a:ext cx="12191999" cy="2146775"/>
          </a:xfrm>
          <a:custGeom>
            <a:rect b="b" l="l" r="r" t="t"/>
            <a:pathLst>
              <a:path extrusionOk="0" h="2146775" w="11944014">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noFill/>
          <a:ln>
            <a:noFill/>
          </a:ln>
        </p:spPr>
      </p:pic>
      <p:sp>
        <p:nvSpPr>
          <p:cNvPr id="162" name="Google Shape;162;p2"/>
          <p:cNvSpPr txBox="1"/>
          <p:nvPr>
            <p:ph idx="4294967295" type="title"/>
          </p:nvPr>
        </p:nvSpPr>
        <p:spPr>
          <a:xfrm>
            <a:off x="469733" y="1421223"/>
            <a:ext cx="11174186" cy="5078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3000"/>
              <a:buFont typeface="Century Gothic"/>
              <a:buNone/>
            </a:pPr>
            <a:r>
              <a:rPr lang="en-US" sz="3000"/>
              <a:t>Anti-Poaching / Борьба с браконьерством</a:t>
            </a:r>
            <a:endParaRPr sz="3000"/>
          </a:p>
        </p:txBody>
      </p:sp>
      <p:sp>
        <p:nvSpPr>
          <p:cNvPr id="163" name="Google Shape;163;p2"/>
          <p:cNvSpPr txBox="1"/>
          <p:nvPr/>
        </p:nvSpPr>
        <p:spPr>
          <a:xfrm>
            <a:off x="461394" y="1991641"/>
            <a:ext cx="1118252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Allocated </a:t>
            </a:r>
            <a:r>
              <a:rPr b="1" i="0" lang="en-US" sz="2000" u="none" cap="none" strike="noStrike">
                <a:solidFill>
                  <a:schemeClr val="dk1"/>
                </a:solidFill>
                <a:latin typeface="Century Gothic"/>
                <a:ea typeface="Century Gothic"/>
                <a:cs typeface="Century Gothic"/>
                <a:sym typeface="Century Gothic"/>
              </a:rPr>
              <a:t>8 financial awards</a:t>
            </a:r>
            <a:r>
              <a:rPr b="0" i="0" lang="en-US" sz="2000" u="none" cap="none" strike="noStrike">
                <a:solidFill>
                  <a:schemeClr val="dk1"/>
                </a:solidFill>
                <a:latin typeface="Century Gothic"/>
                <a:ea typeface="Century Gothic"/>
                <a:cs typeface="Century Gothic"/>
                <a:sym typeface="Century Gothic"/>
              </a:rPr>
              <a:t> within different SCA grants programs/ Присуждены </a:t>
            </a:r>
            <a:r>
              <a:rPr b="1" i="0" lang="en-US" sz="2000" u="none" cap="none" strike="noStrike">
                <a:solidFill>
                  <a:schemeClr val="dk1"/>
                </a:solidFill>
                <a:latin typeface="Century Gothic"/>
                <a:ea typeface="Century Gothic"/>
                <a:cs typeface="Century Gothic"/>
                <a:sym typeface="Century Gothic"/>
              </a:rPr>
              <a:t>8 финансовых наград </a:t>
            </a:r>
            <a:r>
              <a:rPr b="0" i="0" lang="en-US" sz="2000" u="none" cap="none" strike="noStrike">
                <a:solidFill>
                  <a:schemeClr val="dk1"/>
                </a:solidFill>
                <a:latin typeface="Century Gothic"/>
                <a:ea typeface="Century Gothic"/>
                <a:cs typeface="Century Gothic"/>
                <a:sym typeface="Century Gothic"/>
              </a:rPr>
              <a:t>в рамках различных грантовых программ Альянса</a:t>
            </a:r>
            <a:endParaRPr sz="2000">
              <a:solidFill>
                <a:schemeClr val="dk1"/>
              </a:solidFill>
              <a:latin typeface="Century Gothic"/>
              <a:ea typeface="Century Gothic"/>
              <a:cs typeface="Century Gothic"/>
              <a:sym typeface="Century Gothic"/>
            </a:endParaRPr>
          </a:p>
        </p:txBody>
      </p:sp>
      <p:sp>
        <p:nvSpPr>
          <p:cNvPr id="164" name="Google Shape;164;p2"/>
          <p:cNvSpPr txBox="1"/>
          <p:nvPr/>
        </p:nvSpPr>
        <p:spPr>
          <a:xfrm>
            <a:off x="461394" y="3006261"/>
            <a:ext cx="11174186" cy="5078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000"/>
              <a:buFont typeface="Century Gothic"/>
              <a:buNone/>
            </a:pPr>
            <a:r>
              <a:rPr b="1" lang="en-US" sz="3000" u="none">
                <a:solidFill>
                  <a:schemeClr val="dk1"/>
                </a:solidFill>
                <a:latin typeface="Century Gothic"/>
                <a:ea typeface="Century Gothic"/>
                <a:cs typeface="Century Gothic"/>
                <a:sym typeface="Century Gothic"/>
              </a:rPr>
              <a:t>Population Monitoring / Популяционный мониторинг</a:t>
            </a:r>
            <a:endParaRPr b="1" sz="3000" u="none">
              <a:solidFill>
                <a:schemeClr val="dk1"/>
              </a:solidFill>
              <a:latin typeface="Century Gothic"/>
              <a:ea typeface="Century Gothic"/>
              <a:cs typeface="Century Gothic"/>
              <a:sym typeface="Century Gothic"/>
            </a:endParaRPr>
          </a:p>
        </p:txBody>
      </p:sp>
      <p:sp>
        <p:nvSpPr>
          <p:cNvPr id="165" name="Google Shape;165;p2"/>
          <p:cNvSpPr txBox="1"/>
          <p:nvPr/>
        </p:nvSpPr>
        <p:spPr>
          <a:xfrm>
            <a:off x="504737" y="3684512"/>
            <a:ext cx="1118252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Allocated </a:t>
            </a:r>
            <a:r>
              <a:rPr b="1" lang="en-US" sz="2000">
                <a:solidFill>
                  <a:schemeClr val="dk1"/>
                </a:solidFill>
                <a:latin typeface="Century Gothic"/>
                <a:ea typeface="Century Gothic"/>
                <a:cs typeface="Century Gothic"/>
                <a:sym typeface="Century Gothic"/>
              </a:rPr>
              <a:t>5 financial awards </a:t>
            </a:r>
            <a:r>
              <a:rPr lang="en-US" sz="2000">
                <a:solidFill>
                  <a:schemeClr val="dk1"/>
                </a:solidFill>
                <a:latin typeface="Century Gothic"/>
                <a:ea typeface="Century Gothic"/>
                <a:cs typeface="Century Gothic"/>
                <a:sym typeface="Century Gothic"/>
              </a:rPr>
              <a:t>within different SCA grants programs/ Присуждены </a:t>
            </a:r>
            <a:r>
              <a:rPr b="1" lang="en-US" sz="2000">
                <a:solidFill>
                  <a:schemeClr val="dk1"/>
                </a:solidFill>
                <a:latin typeface="Century Gothic"/>
                <a:ea typeface="Century Gothic"/>
                <a:cs typeface="Century Gothic"/>
                <a:sym typeface="Century Gothic"/>
              </a:rPr>
              <a:t>5 финансовых наград </a:t>
            </a:r>
            <a:r>
              <a:rPr lang="en-US" sz="2000">
                <a:solidFill>
                  <a:schemeClr val="dk1"/>
                </a:solidFill>
                <a:latin typeface="Century Gothic"/>
                <a:ea typeface="Century Gothic"/>
                <a:cs typeface="Century Gothic"/>
                <a:sym typeface="Century Gothic"/>
              </a:rPr>
              <a:t>в рамках различных грантовых программ Альянса</a:t>
            </a:r>
            <a:endParaRPr sz="2000">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ph type="title"/>
          </p:nvPr>
        </p:nvSpPr>
        <p:spPr>
          <a:xfrm>
            <a:off x="352047" y="1314472"/>
            <a:ext cx="11174186" cy="5078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3000"/>
              <a:buFont typeface="Century Gothic"/>
              <a:buNone/>
            </a:pPr>
            <a:r>
              <a:rPr lang="en-US" sz="3000"/>
              <a:t>Ecological Research / Экологические исследования</a:t>
            </a:r>
            <a:endParaRPr sz="3000"/>
          </a:p>
        </p:txBody>
      </p:sp>
      <p:sp>
        <p:nvSpPr>
          <p:cNvPr id="171" name="Google Shape;171;p3"/>
          <p:cNvSpPr txBox="1"/>
          <p:nvPr>
            <p:ph idx="1" type="body"/>
          </p:nvPr>
        </p:nvSpPr>
        <p:spPr>
          <a:xfrm>
            <a:off x="493449" y="2229484"/>
            <a:ext cx="11032784" cy="178735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b="1" lang="en-US" sz="2000">
                <a:solidFill>
                  <a:schemeClr val="dk1"/>
                </a:solidFill>
              </a:rPr>
              <a:t>3 publications</a:t>
            </a:r>
            <a:r>
              <a:rPr lang="en-US" sz="2000">
                <a:solidFill>
                  <a:schemeClr val="dk1"/>
                </a:solidFill>
              </a:rPr>
              <a:t> / </a:t>
            </a:r>
            <a:r>
              <a:rPr b="1" lang="en-US" sz="2000">
                <a:solidFill>
                  <a:schemeClr val="dk1"/>
                </a:solidFill>
              </a:rPr>
              <a:t>3</a:t>
            </a:r>
            <a:r>
              <a:rPr lang="en-US" sz="2000">
                <a:solidFill>
                  <a:schemeClr val="dk1"/>
                </a:solidFill>
              </a:rPr>
              <a:t> </a:t>
            </a:r>
            <a:r>
              <a:rPr b="1" lang="en-US" sz="2000">
                <a:solidFill>
                  <a:schemeClr val="dk1"/>
                </a:solidFill>
              </a:rPr>
              <a:t>публикации</a:t>
            </a:r>
            <a:endParaRPr/>
          </a:p>
          <a:p>
            <a:pPr indent="-228600" lvl="0" marL="228600" rtl="0" algn="l">
              <a:lnSpc>
                <a:spcPct val="100000"/>
              </a:lnSpc>
              <a:spcBef>
                <a:spcPts val="1800"/>
              </a:spcBef>
              <a:spcAft>
                <a:spcPts val="0"/>
              </a:spcAft>
              <a:buClr>
                <a:schemeClr val="dk1"/>
              </a:buClr>
              <a:buSzPts val="2000"/>
              <a:buChar char="•"/>
            </a:pPr>
            <a:r>
              <a:rPr b="1" lang="en-US" sz="2000">
                <a:solidFill>
                  <a:schemeClr val="dk1"/>
                </a:solidFill>
              </a:rPr>
              <a:t>2 data-sets </a:t>
            </a:r>
            <a:r>
              <a:rPr lang="en-US" sz="2000">
                <a:solidFill>
                  <a:schemeClr val="dk1"/>
                </a:solidFill>
              </a:rPr>
              <a:t>published / </a:t>
            </a:r>
            <a:r>
              <a:rPr b="1" lang="en-US" sz="2000">
                <a:solidFill>
                  <a:schemeClr val="dk1"/>
                </a:solidFill>
              </a:rPr>
              <a:t>2</a:t>
            </a:r>
            <a:r>
              <a:rPr lang="en-US" sz="2000">
                <a:solidFill>
                  <a:schemeClr val="dk1"/>
                </a:solidFill>
              </a:rPr>
              <a:t> </a:t>
            </a:r>
            <a:r>
              <a:rPr b="1" lang="en-US" sz="2000">
                <a:solidFill>
                  <a:schemeClr val="dk1"/>
                </a:solidFill>
              </a:rPr>
              <a:t>набора данных </a:t>
            </a:r>
            <a:r>
              <a:rPr lang="en-US" sz="2000">
                <a:solidFill>
                  <a:schemeClr val="dk1"/>
                </a:solidFill>
              </a:rPr>
              <a:t>опубликовано</a:t>
            </a:r>
            <a:endParaRPr/>
          </a:p>
          <a:p>
            <a:pPr indent="-228600" lvl="0" marL="228600" rtl="0" algn="l">
              <a:lnSpc>
                <a:spcPct val="100000"/>
              </a:lnSpc>
              <a:spcBef>
                <a:spcPts val="1800"/>
              </a:spcBef>
              <a:spcAft>
                <a:spcPts val="0"/>
              </a:spcAft>
              <a:buClr>
                <a:schemeClr val="dk1"/>
              </a:buClr>
              <a:buSzPts val="2000"/>
              <a:buChar char="•"/>
            </a:pPr>
            <a:r>
              <a:rPr b="1" lang="en-US" sz="2000">
                <a:solidFill>
                  <a:schemeClr val="dk1"/>
                </a:solidFill>
              </a:rPr>
              <a:t>4</a:t>
            </a:r>
            <a:r>
              <a:rPr lang="en-US" sz="2000">
                <a:solidFill>
                  <a:schemeClr val="dk1"/>
                </a:solidFill>
              </a:rPr>
              <a:t> </a:t>
            </a:r>
            <a:r>
              <a:rPr b="1" lang="en-US" sz="2000">
                <a:solidFill>
                  <a:schemeClr val="dk1"/>
                </a:solidFill>
              </a:rPr>
              <a:t>financial awards </a:t>
            </a:r>
            <a:r>
              <a:rPr lang="en-US" sz="2000">
                <a:solidFill>
                  <a:schemeClr val="dk1"/>
                </a:solidFill>
              </a:rPr>
              <a:t>allocated within different SCA grant programs / </a:t>
            </a:r>
            <a:r>
              <a:rPr b="1" lang="en-US" sz="2000">
                <a:solidFill>
                  <a:schemeClr val="dk1"/>
                </a:solidFill>
              </a:rPr>
              <a:t>4</a:t>
            </a:r>
            <a:r>
              <a:rPr lang="en-US" sz="2000">
                <a:solidFill>
                  <a:schemeClr val="dk1"/>
                </a:solidFill>
              </a:rPr>
              <a:t> </a:t>
            </a:r>
            <a:r>
              <a:rPr b="1" lang="en-US" sz="2000">
                <a:solidFill>
                  <a:schemeClr val="dk1"/>
                </a:solidFill>
              </a:rPr>
              <a:t>финансовые награды </a:t>
            </a:r>
            <a:r>
              <a:rPr lang="en-US" sz="2000">
                <a:solidFill>
                  <a:schemeClr val="dk1"/>
                </a:solidFill>
              </a:rPr>
              <a:t>присуждены в рамках различных грантовых конкурсов Альянса </a:t>
            </a:r>
            <a:endParaRPr sz="2000">
              <a:solidFill>
                <a:schemeClr val="dk1"/>
              </a:solidFill>
            </a:endParaRPr>
          </a:p>
        </p:txBody>
      </p:sp>
      <p:pic>
        <p:nvPicPr>
          <p:cNvPr id="172" name="Google Shape;172;p3"/>
          <p:cNvPicPr preferRelativeResize="0"/>
          <p:nvPr/>
        </p:nvPicPr>
        <p:blipFill rotWithShape="1">
          <a:blip r:embed="rId3">
            <a:alphaModFix/>
          </a:blip>
          <a:srcRect b="29330" l="0" r="0" t="44259"/>
          <a:stretch/>
        </p:blipFill>
        <p:spPr>
          <a:xfrm>
            <a:off x="0" y="4700764"/>
            <a:ext cx="12191999" cy="2146775"/>
          </a:xfrm>
          <a:custGeom>
            <a:rect b="b" l="l" r="r" t="t"/>
            <a:pathLst>
              <a:path extrusionOk="0" h="2146775" w="11944014">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nvSpPr>
        <p:spPr>
          <a:xfrm>
            <a:off x="296848" y="1196125"/>
            <a:ext cx="11649600" cy="9234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000"/>
              <a:buFont typeface="Century Gothic"/>
              <a:buNone/>
            </a:pPr>
            <a:r>
              <a:rPr b="1" lang="en-US" sz="3000">
                <a:solidFill>
                  <a:schemeClr val="dk1"/>
                </a:solidFill>
                <a:latin typeface="Century Gothic"/>
                <a:ea typeface="Century Gothic"/>
                <a:cs typeface="Century Gothic"/>
                <a:sym typeface="Century Gothic"/>
              </a:rPr>
              <a:t>Education and Awareness/ Образование и осведомлённость</a:t>
            </a:r>
            <a:endParaRPr b="1" sz="3000">
              <a:solidFill>
                <a:schemeClr val="dk1"/>
              </a:solidFill>
              <a:latin typeface="Century Gothic"/>
              <a:ea typeface="Century Gothic"/>
              <a:cs typeface="Century Gothic"/>
              <a:sym typeface="Century Gothic"/>
            </a:endParaRPr>
          </a:p>
        </p:txBody>
      </p:sp>
      <p:sp>
        <p:nvSpPr>
          <p:cNvPr id="179" name="Google Shape;179;p4"/>
          <p:cNvSpPr txBox="1"/>
          <p:nvPr/>
        </p:nvSpPr>
        <p:spPr>
          <a:xfrm>
            <a:off x="271275" y="2221675"/>
            <a:ext cx="11700600" cy="4920000"/>
          </a:xfrm>
          <a:prstGeom prst="rect">
            <a:avLst/>
          </a:prstGeom>
          <a:noFill/>
          <a:ln>
            <a:noFill/>
          </a:ln>
        </p:spPr>
        <p:txBody>
          <a:bodyPr anchorCtr="0" anchor="t" bIns="45700" lIns="91425" spcFirstLastPara="1" rIns="91425" wrap="square" tIns="45700">
            <a:noAutofit/>
          </a:bodyPr>
          <a:lstStyle/>
          <a:p>
            <a:pPr indent="-349250" lvl="0" marL="285750" rtl="0" algn="l">
              <a:spcBef>
                <a:spcPts val="1800"/>
              </a:spcBef>
              <a:spcAft>
                <a:spcPts val="0"/>
              </a:spcAft>
              <a:buClr>
                <a:schemeClr val="dk1"/>
              </a:buClr>
              <a:buSzPts val="1900"/>
              <a:buChar char="•"/>
            </a:pPr>
            <a:r>
              <a:rPr lang="en-US" sz="1900">
                <a:solidFill>
                  <a:schemeClr val="dk1"/>
                </a:solidFill>
                <a:latin typeface="Century Gothic"/>
                <a:ea typeface="Century Gothic"/>
                <a:cs typeface="Century Gothic"/>
                <a:sym typeface="Century Gothic"/>
              </a:rPr>
              <a:t>Extensive overhaul of </a:t>
            </a:r>
            <a:r>
              <a:rPr b="1" lang="en-US" sz="1900">
                <a:solidFill>
                  <a:schemeClr val="dk1"/>
                </a:solidFill>
                <a:latin typeface="Century Gothic"/>
                <a:ea typeface="Century Gothic"/>
                <a:cs typeface="Century Gothic"/>
                <a:sym typeface="Century Gothic"/>
              </a:rPr>
              <a:t>Saiga Resource Center website </a:t>
            </a:r>
            <a:r>
              <a:rPr b="1" lang="en-US" sz="19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https://www.saigaresourcecentre.com/</a:t>
            </a:r>
            <a:r>
              <a:rPr b="1" lang="en-US" sz="1900">
                <a:solidFill>
                  <a:schemeClr val="dk1"/>
                </a:solidFill>
                <a:latin typeface="Century Gothic"/>
                <a:ea typeface="Century Gothic"/>
                <a:cs typeface="Century Gothic"/>
                <a:sym typeface="Century Gothic"/>
              </a:rPr>
              <a:t> </a:t>
            </a:r>
            <a:r>
              <a:rPr lang="en-US" sz="1900">
                <a:solidFill>
                  <a:schemeClr val="dk1"/>
                </a:solidFill>
                <a:latin typeface="Century Gothic"/>
                <a:ea typeface="Century Gothic"/>
                <a:cs typeface="Century Gothic"/>
                <a:sym typeface="Century Gothic"/>
              </a:rPr>
              <a:t>/</a:t>
            </a:r>
            <a:r>
              <a:rPr b="1" lang="en-US" sz="1900">
                <a:solidFill>
                  <a:schemeClr val="dk1"/>
                </a:solidFill>
                <a:latin typeface="Century Gothic"/>
                <a:ea typeface="Century Gothic"/>
                <a:cs typeface="Century Gothic"/>
                <a:sym typeface="Century Gothic"/>
              </a:rPr>
              <a:t> </a:t>
            </a:r>
            <a:r>
              <a:rPr lang="en-US" sz="1900">
                <a:solidFill>
                  <a:schemeClr val="dk1"/>
                </a:solidFill>
                <a:latin typeface="Century Gothic"/>
                <a:ea typeface="Century Gothic"/>
                <a:cs typeface="Century Gothic"/>
                <a:sym typeface="Century Gothic"/>
              </a:rPr>
              <a:t>Масштабное обновление сайта </a:t>
            </a:r>
            <a:r>
              <a:rPr b="1" lang="en-US" sz="1900">
                <a:solidFill>
                  <a:schemeClr val="dk1"/>
                </a:solidFill>
                <a:latin typeface="Century Gothic"/>
                <a:ea typeface="Century Gothic"/>
                <a:cs typeface="Century Gothic"/>
                <a:sym typeface="Century Gothic"/>
              </a:rPr>
              <a:t>Ресурсного центра </a:t>
            </a:r>
            <a:endParaRPr sz="1900">
              <a:solidFill>
                <a:schemeClr val="dk1"/>
              </a:solidFill>
              <a:latin typeface="Century Gothic"/>
              <a:ea typeface="Century Gothic"/>
              <a:cs typeface="Century Gothic"/>
              <a:sym typeface="Century Gothic"/>
            </a:endParaRPr>
          </a:p>
          <a:p>
            <a:pPr indent="-349250" lvl="0" marL="285750" rtl="0" algn="l">
              <a:spcBef>
                <a:spcPts val="1800"/>
              </a:spcBef>
              <a:spcAft>
                <a:spcPts val="0"/>
              </a:spcAft>
              <a:buClr>
                <a:schemeClr val="dk1"/>
              </a:buClr>
              <a:buSzPts val="1900"/>
              <a:buChar char="•"/>
            </a:pPr>
            <a:r>
              <a:rPr lang="en-US" sz="1900">
                <a:solidFill>
                  <a:schemeClr val="dk1"/>
                </a:solidFill>
                <a:latin typeface="Century Gothic"/>
                <a:ea typeface="Century Gothic"/>
                <a:cs typeface="Century Gothic"/>
                <a:sym typeface="Century Gothic"/>
              </a:rPr>
              <a:t>“Saiga News” is issued </a:t>
            </a:r>
            <a:r>
              <a:rPr b="1" lang="en-US" sz="1900">
                <a:solidFill>
                  <a:schemeClr val="dk1"/>
                </a:solidFill>
                <a:latin typeface="Century Gothic"/>
                <a:ea typeface="Century Gothic"/>
                <a:cs typeface="Century Gothic"/>
                <a:sym typeface="Century Gothic"/>
              </a:rPr>
              <a:t>in 6 languages</a:t>
            </a:r>
            <a:r>
              <a:rPr lang="en-US" sz="1900">
                <a:solidFill>
                  <a:schemeClr val="dk1"/>
                </a:solidFill>
                <a:latin typeface="Century Gothic"/>
                <a:ea typeface="Century Gothic"/>
                <a:cs typeface="Century Gothic"/>
                <a:sym typeface="Century Gothic"/>
              </a:rPr>
              <a:t> </a:t>
            </a:r>
            <a:r>
              <a:rPr b="1" lang="en-US" sz="1900">
                <a:solidFill>
                  <a:schemeClr val="dk1"/>
                </a:solidFill>
                <a:latin typeface="Century Gothic"/>
                <a:ea typeface="Century Gothic"/>
                <a:cs typeface="Century Gothic"/>
                <a:sym typeface="Century Gothic"/>
              </a:rPr>
              <a:t>twice a year </a:t>
            </a:r>
            <a:r>
              <a:rPr lang="en-US" sz="1900">
                <a:solidFill>
                  <a:schemeClr val="dk1"/>
                </a:solidFill>
                <a:latin typeface="Century Gothic"/>
                <a:ea typeface="Century Gothic"/>
                <a:cs typeface="Century Gothic"/>
                <a:sym typeface="Century Gothic"/>
              </a:rPr>
              <a:t>/ «Сайгачьи новости» выходят </a:t>
            </a:r>
            <a:r>
              <a:rPr b="1" lang="en-US" sz="1900">
                <a:solidFill>
                  <a:schemeClr val="dk1"/>
                </a:solidFill>
                <a:latin typeface="Century Gothic"/>
                <a:ea typeface="Century Gothic"/>
                <a:cs typeface="Century Gothic"/>
                <a:sym typeface="Century Gothic"/>
              </a:rPr>
              <a:t>на 6 языках два раза в год</a:t>
            </a:r>
            <a:endParaRPr b="1" sz="1900">
              <a:solidFill>
                <a:schemeClr val="dk1"/>
              </a:solidFill>
              <a:latin typeface="Century Gothic"/>
              <a:ea typeface="Century Gothic"/>
              <a:cs typeface="Century Gothic"/>
              <a:sym typeface="Century Gothic"/>
            </a:endParaRPr>
          </a:p>
          <a:p>
            <a:pPr indent="-349250" lvl="0" marL="285750" rtl="0" algn="l">
              <a:spcBef>
                <a:spcPts val="1800"/>
              </a:spcBef>
              <a:spcAft>
                <a:spcPts val="0"/>
              </a:spcAft>
              <a:buClr>
                <a:schemeClr val="dk1"/>
              </a:buClr>
              <a:buSzPts val="1900"/>
              <a:buChar char="•"/>
            </a:pPr>
            <a:r>
              <a:rPr b="1" lang="en-US" sz="1900">
                <a:solidFill>
                  <a:schemeClr val="dk1"/>
                </a:solidFill>
                <a:latin typeface="Century Gothic"/>
                <a:ea typeface="Century Gothic"/>
                <a:cs typeface="Century Gothic"/>
                <a:sym typeface="Century Gothic"/>
              </a:rPr>
              <a:t>18</a:t>
            </a:r>
            <a:r>
              <a:rPr b="1" lang="en-US" sz="1900">
                <a:solidFill>
                  <a:srgbClr val="FF0000"/>
                </a:solidFill>
                <a:latin typeface="Century Gothic"/>
                <a:ea typeface="Century Gothic"/>
                <a:cs typeface="Century Gothic"/>
                <a:sym typeface="Century Gothic"/>
              </a:rPr>
              <a:t> </a:t>
            </a:r>
            <a:r>
              <a:rPr b="0" lang="en-US" sz="1900">
                <a:solidFill>
                  <a:schemeClr val="dk1"/>
                </a:solidFill>
                <a:latin typeface="Century Gothic"/>
                <a:ea typeface="Century Gothic"/>
                <a:cs typeface="Century Gothic"/>
                <a:sym typeface="Century Gothic"/>
              </a:rPr>
              <a:t>Steppe Wildlife Clubs </a:t>
            </a:r>
            <a:r>
              <a:rPr lang="en-US" sz="1900">
                <a:solidFill>
                  <a:schemeClr val="dk1"/>
                </a:solidFill>
                <a:latin typeface="Century Gothic"/>
                <a:ea typeface="Century Gothic"/>
                <a:cs typeface="Century Gothic"/>
                <a:sym typeface="Century Gothic"/>
              </a:rPr>
              <a:t>in range countries </a:t>
            </a:r>
            <a:r>
              <a:rPr b="0" lang="en-US" sz="1900">
                <a:solidFill>
                  <a:schemeClr val="dk1"/>
                </a:solidFill>
                <a:latin typeface="Century Gothic"/>
                <a:ea typeface="Century Gothic"/>
                <a:cs typeface="Century Gothic"/>
                <a:sym typeface="Century Gothic"/>
              </a:rPr>
              <a:t>/ </a:t>
            </a:r>
            <a:r>
              <a:rPr b="1" lang="en-US" sz="1900">
                <a:solidFill>
                  <a:schemeClr val="dk1"/>
                </a:solidFill>
                <a:latin typeface="Century Gothic"/>
                <a:ea typeface="Century Gothic"/>
                <a:cs typeface="Century Gothic"/>
                <a:sym typeface="Century Gothic"/>
              </a:rPr>
              <a:t>18</a:t>
            </a:r>
            <a:r>
              <a:rPr b="1" lang="en-US" sz="1900">
                <a:solidFill>
                  <a:srgbClr val="FF0000"/>
                </a:solidFill>
                <a:latin typeface="Century Gothic"/>
                <a:ea typeface="Century Gothic"/>
                <a:cs typeface="Century Gothic"/>
                <a:sym typeface="Century Gothic"/>
              </a:rPr>
              <a:t> </a:t>
            </a:r>
            <a:r>
              <a:rPr b="0" lang="en-US" sz="1900">
                <a:solidFill>
                  <a:schemeClr val="dk1"/>
                </a:solidFill>
                <a:latin typeface="Century Gothic"/>
                <a:ea typeface="Century Gothic"/>
                <a:cs typeface="Century Gothic"/>
                <a:sym typeface="Century Gothic"/>
              </a:rPr>
              <a:t>степных клубов в странах ареала </a:t>
            </a:r>
            <a:endParaRPr/>
          </a:p>
          <a:p>
            <a:pPr indent="-349250" lvl="0" marL="285750" rtl="0" algn="l">
              <a:spcBef>
                <a:spcPts val="1800"/>
              </a:spcBef>
              <a:spcAft>
                <a:spcPts val="0"/>
              </a:spcAft>
              <a:buClr>
                <a:schemeClr val="dk1"/>
              </a:buClr>
              <a:buSzPts val="1900"/>
              <a:buChar char="•"/>
            </a:pPr>
            <a:r>
              <a:rPr b="0" lang="en-US" sz="1900">
                <a:solidFill>
                  <a:schemeClr val="dk1"/>
                </a:solidFill>
                <a:latin typeface="Century Gothic"/>
                <a:ea typeface="Century Gothic"/>
                <a:cs typeface="Century Gothic"/>
                <a:sym typeface="Century Gothic"/>
              </a:rPr>
              <a:t>Saiga Day, Day of Migratory Species, Day of Protected Areas are celebrated </a:t>
            </a:r>
            <a:r>
              <a:rPr b="1" lang="en-US" sz="1900">
                <a:solidFill>
                  <a:schemeClr val="dk1"/>
                </a:solidFill>
                <a:latin typeface="Century Gothic"/>
                <a:ea typeface="Century Gothic"/>
                <a:cs typeface="Century Gothic"/>
                <a:sym typeface="Century Gothic"/>
              </a:rPr>
              <a:t>annually</a:t>
            </a:r>
            <a:r>
              <a:rPr b="0" lang="en-US" sz="1900">
                <a:solidFill>
                  <a:schemeClr val="dk1"/>
                </a:solidFill>
                <a:latin typeface="Century Gothic"/>
                <a:ea typeface="Century Gothic"/>
                <a:cs typeface="Century Gothic"/>
                <a:sym typeface="Century Gothic"/>
              </a:rPr>
              <a:t> / </a:t>
            </a:r>
            <a:r>
              <a:rPr b="1" lang="en-US" sz="1900">
                <a:solidFill>
                  <a:schemeClr val="dk1"/>
                </a:solidFill>
                <a:latin typeface="Century Gothic"/>
                <a:ea typeface="Century Gothic"/>
                <a:cs typeface="Century Gothic"/>
                <a:sym typeface="Century Gothic"/>
              </a:rPr>
              <a:t>Ежегодно</a:t>
            </a:r>
            <a:r>
              <a:rPr b="0" lang="en-US" sz="1900">
                <a:solidFill>
                  <a:schemeClr val="dk1"/>
                </a:solidFill>
                <a:latin typeface="Century Gothic"/>
                <a:ea typeface="Century Gothic"/>
                <a:cs typeface="Century Gothic"/>
                <a:sym typeface="Century Gothic"/>
              </a:rPr>
              <a:t> проводятся День сайгака, День мигрирующих видов, День ООПТ</a:t>
            </a:r>
            <a:endParaRPr sz="1900">
              <a:solidFill>
                <a:schemeClr val="dk1"/>
              </a:solidFill>
              <a:latin typeface="Century Gothic"/>
              <a:ea typeface="Century Gothic"/>
              <a:cs typeface="Century Gothic"/>
              <a:sym typeface="Century Gothic"/>
            </a:endParaRPr>
          </a:p>
          <a:p>
            <a:pPr indent="-349250" lvl="0" marL="285750" rtl="0" algn="l">
              <a:spcBef>
                <a:spcPts val="1800"/>
              </a:spcBef>
              <a:spcAft>
                <a:spcPts val="0"/>
              </a:spcAft>
              <a:buClr>
                <a:schemeClr val="dk1"/>
              </a:buClr>
              <a:buSzPts val="1900"/>
              <a:buChar char="•"/>
            </a:pPr>
            <a:r>
              <a:rPr b="0" lang="en-US" sz="1900">
                <a:solidFill>
                  <a:schemeClr val="dk1"/>
                </a:solidFill>
                <a:latin typeface="Century Gothic"/>
                <a:ea typeface="Century Gothic"/>
                <a:cs typeface="Century Gothic"/>
                <a:sym typeface="Century Gothic"/>
              </a:rPr>
              <a:t>SCA participates in the WCN Expo </a:t>
            </a:r>
            <a:r>
              <a:rPr b="1" lang="en-US" sz="1900">
                <a:solidFill>
                  <a:schemeClr val="dk1"/>
                </a:solidFill>
                <a:latin typeface="Century Gothic"/>
                <a:ea typeface="Century Gothic"/>
                <a:cs typeface="Century Gothic"/>
                <a:sym typeface="Century Gothic"/>
              </a:rPr>
              <a:t>twice</a:t>
            </a:r>
            <a:r>
              <a:rPr b="0" lang="en-US" sz="1900">
                <a:solidFill>
                  <a:schemeClr val="dk1"/>
                </a:solidFill>
                <a:latin typeface="Century Gothic"/>
                <a:ea typeface="Century Gothic"/>
                <a:cs typeface="Century Gothic"/>
                <a:sym typeface="Century Gothic"/>
              </a:rPr>
              <a:t> </a:t>
            </a:r>
            <a:r>
              <a:rPr b="1" lang="en-US" sz="1900">
                <a:solidFill>
                  <a:schemeClr val="dk1"/>
                </a:solidFill>
                <a:latin typeface="Century Gothic"/>
                <a:ea typeface="Century Gothic"/>
                <a:cs typeface="Century Gothic"/>
                <a:sym typeface="Century Gothic"/>
              </a:rPr>
              <a:t>per year </a:t>
            </a:r>
            <a:r>
              <a:rPr b="0" lang="en-US" sz="1900">
                <a:solidFill>
                  <a:schemeClr val="dk1"/>
                </a:solidFill>
                <a:latin typeface="Century Gothic"/>
                <a:ea typeface="Century Gothic"/>
                <a:cs typeface="Century Gothic"/>
                <a:sym typeface="Century Gothic"/>
              </a:rPr>
              <a:t>/ Альянс участвует в WCN Expo </a:t>
            </a:r>
            <a:r>
              <a:rPr b="1" lang="en-US" sz="1900">
                <a:solidFill>
                  <a:schemeClr val="dk1"/>
                </a:solidFill>
                <a:latin typeface="Century Gothic"/>
                <a:ea typeface="Century Gothic"/>
                <a:cs typeface="Century Gothic"/>
                <a:sym typeface="Century Gothic"/>
              </a:rPr>
              <a:t>дважды в год</a:t>
            </a:r>
            <a:endParaRPr b="1" sz="1900">
              <a:solidFill>
                <a:schemeClr val="dk1"/>
              </a:solidFill>
              <a:latin typeface="Century Gothic"/>
              <a:ea typeface="Century Gothic"/>
              <a:cs typeface="Century Gothic"/>
              <a:sym typeface="Century Gothic"/>
            </a:endParaRPr>
          </a:p>
          <a:p>
            <a:pPr indent="-349250" lvl="0" marL="285750" rtl="0" algn="l">
              <a:spcBef>
                <a:spcPts val="1800"/>
              </a:spcBef>
              <a:spcAft>
                <a:spcPts val="0"/>
              </a:spcAft>
              <a:buClr>
                <a:schemeClr val="dk1"/>
              </a:buClr>
              <a:buSzPts val="1900"/>
              <a:buChar char="•"/>
            </a:pPr>
            <a:r>
              <a:rPr b="1" lang="en-US" sz="1900">
                <a:solidFill>
                  <a:schemeClr val="dk1"/>
                </a:solidFill>
                <a:latin typeface="Century Gothic"/>
                <a:ea typeface="Century Gothic"/>
                <a:cs typeface="Century Gothic"/>
                <a:sym typeface="Century Gothic"/>
              </a:rPr>
              <a:t>5 financial awards </a:t>
            </a:r>
            <a:r>
              <a:rPr lang="en-US" sz="1900">
                <a:solidFill>
                  <a:schemeClr val="dk1"/>
                </a:solidFill>
                <a:latin typeface="Century Gothic"/>
                <a:ea typeface="Century Gothic"/>
                <a:cs typeface="Century Gothic"/>
                <a:sym typeface="Century Gothic"/>
              </a:rPr>
              <a:t>allocated within different SCA grant programs / </a:t>
            </a:r>
            <a:r>
              <a:rPr b="1" lang="en-US" sz="1900">
                <a:solidFill>
                  <a:schemeClr val="dk1"/>
                </a:solidFill>
                <a:latin typeface="Century Gothic"/>
                <a:ea typeface="Century Gothic"/>
                <a:cs typeface="Century Gothic"/>
                <a:sym typeface="Century Gothic"/>
              </a:rPr>
              <a:t>5 финансовых наград </a:t>
            </a:r>
            <a:r>
              <a:rPr lang="en-US" sz="1900">
                <a:solidFill>
                  <a:schemeClr val="dk1"/>
                </a:solidFill>
                <a:latin typeface="Century Gothic"/>
                <a:ea typeface="Century Gothic"/>
                <a:cs typeface="Century Gothic"/>
                <a:sym typeface="Century Gothic"/>
              </a:rPr>
              <a:t>присуждены в рамках различных грантовых конкурсов Альянса </a:t>
            </a:r>
            <a:endParaRPr>
              <a:solidFill>
                <a:schemeClr val="dk1"/>
              </a:solidFill>
            </a:endParaRPr>
          </a:p>
          <a:p>
            <a:pPr indent="0" lvl="0" marL="0" rtl="0" algn="l">
              <a:spcBef>
                <a:spcPts val="1800"/>
              </a:spcBef>
              <a:spcAft>
                <a:spcPts val="0"/>
              </a:spcAft>
              <a:buNone/>
            </a:pPr>
            <a:r>
              <a:t/>
            </a:r>
            <a:endParaRPr b="1" sz="19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txBox="1"/>
          <p:nvPr>
            <p:ph idx="1" type="body"/>
          </p:nvPr>
        </p:nvSpPr>
        <p:spPr>
          <a:xfrm>
            <a:off x="508907" y="1612710"/>
            <a:ext cx="11174185" cy="36325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1800"/>
              <a:buNone/>
            </a:pPr>
            <a:r>
              <a:t/>
            </a:r>
            <a:endParaRPr>
              <a:solidFill>
                <a:schemeClr val="dk1"/>
              </a:solidFill>
            </a:endParaRPr>
          </a:p>
          <a:p>
            <a:pPr indent="0" lvl="0" marL="0" rtl="0" algn="l">
              <a:lnSpc>
                <a:spcPct val="100000"/>
              </a:lnSpc>
              <a:spcBef>
                <a:spcPts val="1200"/>
              </a:spcBef>
              <a:spcAft>
                <a:spcPts val="0"/>
              </a:spcAft>
              <a:buClr>
                <a:srgbClr val="3F3F3F"/>
              </a:buClr>
              <a:buSzPts val="1800"/>
              <a:buNone/>
            </a:pPr>
            <a:r>
              <a:t/>
            </a:r>
            <a:endParaRPr>
              <a:solidFill>
                <a:schemeClr val="dk1"/>
              </a:solidFill>
            </a:endParaRPr>
          </a:p>
          <a:p>
            <a:pPr indent="0" lvl="0" marL="0" rtl="0" algn="l">
              <a:lnSpc>
                <a:spcPct val="100000"/>
              </a:lnSpc>
              <a:spcBef>
                <a:spcPts val="1200"/>
              </a:spcBef>
              <a:spcAft>
                <a:spcPts val="0"/>
              </a:spcAft>
              <a:buClr>
                <a:srgbClr val="3F3F3F"/>
              </a:buClr>
              <a:buSzPts val="1800"/>
              <a:buNone/>
            </a:pPr>
            <a:r>
              <a:t/>
            </a:r>
            <a:endParaRPr>
              <a:solidFill>
                <a:schemeClr val="dk1"/>
              </a:solidFill>
            </a:endParaRPr>
          </a:p>
          <a:p>
            <a:pPr indent="0" lvl="0" marL="0" rtl="0" algn="l">
              <a:lnSpc>
                <a:spcPct val="100000"/>
              </a:lnSpc>
              <a:spcBef>
                <a:spcPts val="1200"/>
              </a:spcBef>
              <a:spcAft>
                <a:spcPts val="0"/>
              </a:spcAft>
              <a:buClr>
                <a:srgbClr val="3F3F3F"/>
              </a:buClr>
              <a:buSzPts val="1800"/>
              <a:buNone/>
            </a:pPr>
            <a:r>
              <a:t/>
            </a:r>
            <a:endParaRPr>
              <a:solidFill>
                <a:schemeClr val="dk1"/>
              </a:solidFill>
            </a:endParaRPr>
          </a:p>
          <a:p>
            <a:pPr indent="0" lvl="0" marL="0" rtl="0" algn="l">
              <a:lnSpc>
                <a:spcPct val="100000"/>
              </a:lnSpc>
              <a:spcBef>
                <a:spcPts val="1200"/>
              </a:spcBef>
              <a:spcAft>
                <a:spcPts val="0"/>
              </a:spcAft>
              <a:buClr>
                <a:srgbClr val="3F3F3F"/>
              </a:buClr>
              <a:buSzPts val="1800"/>
              <a:buNone/>
            </a:pPr>
            <a:r>
              <a:t/>
            </a:r>
            <a:endParaRPr>
              <a:solidFill>
                <a:schemeClr val="dk1"/>
              </a:solidFill>
            </a:endParaRPr>
          </a:p>
        </p:txBody>
      </p:sp>
      <p:sp>
        <p:nvSpPr>
          <p:cNvPr id="186" name="Google Shape;186;p5"/>
          <p:cNvSpPr txBox="1"/>
          <p:nvPr>
            <p:ph type="title"/>
          </p:nvPr>
        </p:nvSpPr>
        <p:spPr>
          <a:xfrm>
            <a:off x="561100" y="1190385"/>
            <a:ext cx="11361965" cy="9233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3000"/>
              <a:buFont typeface="Century Gothic"/>
              <a:buNone/>
            </a:pPr>
            <a:r>
              <a:rPr lang="en-US" sz="3000"/>
              <a:t>Alternative Livelihoods / Альтернативные источники дохода</a:t>
            </a:r>
            <a:endParaRPr sz="3000"/>
          </a:p>
        </p:txBody>
      </p:sp>
      <p:sp>
        <p:nvSpPr>
          <p:cNvPr id="187" name="Google Shape;187;p5"/>
          <p:cNvSpPr txBox="1"/>
          <p:nvPr/>
        </p:nvSpPr>
        <p:spPr>
          <a:xfrm>
            <a:off x="577429" y="1978542"/>
            <a:ext cx="1103714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Embroidery and business training </a:t>
            </a:r>
            <a:r>
              <a:rPr lang="en-US" sz="2000">
                <a:solidFill>
                  <a:schemeClr val="dk1"/>
                </a:solidFill>
                <a:latin typeface="Century Gothic"/>
                <a:ea typeface="Century Gothic"/>
                <a:cs typeface="Century Gothic"/>
                <a:sym typeface="Century Gothic"/>
              </a:rPr>
              <a:t>conducted for women to empower them to provide for the family, carry conservation message and deter men from poaching </a:t>
            </a:r>
            <a:r>
              <a:rPr b="1" lang="en-US" sz="2000">
                <a:solidFill>
                  <a:schemeClr val="dk1"/>
                </a:solidFill>
                <a:latin typeface="Century Gothic"/>
                <a:ea typeface="Century Gothic"/>
                <a:cs typeface="Century Gothic"/>
                <a:sym typeface="Century Gothic"/>
              </a:rPr>
              <a:t>/ Обучение вышиванию и ведению бизнеса </a:t>
            </a:r>
            <a:r>
              <a:rPr lang="en-US" sz="2000">
                <a:solidFill>
                  <a:schemeClr val="dk1"/>
                </a:solidFill>
                <a:latin typeface="Century Gothic"/>
                <a:ea typeface="Century Gothic"/>
                <a:cs typeface="Century Gothic"/>
                <a:sym typeface="Century Gothic"/>
              </a:rPr>
              <a:t>для женщин с целью дать им возможность обеспечивать семью, нести послание об охране окружающей среды и удерживать мужчин от браконьерства</a:t>
            </a:r>
            <a:endParaRPr sz="2000">
              <a:solidFill>
                <a:schemeClr val="dk1"/>
              </a:solidFill>
              <a:latin typeface="Century Gothic"/>
              <a:ea typeface="Century Gothic"/>
              <a:cs typeface="Century Gothic"/>
              <a:sym typeface="Century Gothic"/>
            </a:endParaRPr>
          </a:p>
        </p:txBody>
      </p:sp>
      <p:sp>
        <p:nvSpPr>
          <p:cNvPr id="188" name="Google Shape;188;p5"/>
          <p:cNvSpPr txBox="1"/>
          <p:nvPr/>
        </p:nvSpPr>
        <p:spPr>
          <a:xfrm>
            <a:off x="577429" y="4127360"/>
            <a:ext cx="11361965" cy="5078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000"/>
              <a:buFont typeface="Century Gothic"/>
              <a:buNone/>
            </a:pPr>
            <a:r>
              <a:rPr b="1" lang="en-US" sz="3000">
                <a:solidFill>
                  <a:schemeClr val="dk1"/>
                </a:solidFill>
                <a:latin typeface="Century Gothic"/>
                <a:ea typeface="Century Gothic"/>
                <a:cs typeface="Century Gothic"/>
                <a:sym typeface="Century Gothic"/>
              </a:rPr>
              <a:t>Habitat Research/ Исследование местообитаний</a:t>
            </a:r>
            <a:endParaRPr b="1" sz="3000">
              <a:solidFill>
                <a:schemeClr val="dk1"/>
              </a:solidFill>
              <a:latin typeface="Century Gothic"/>
              <a:ea typeface="Century Gothic"/>
              <a:cs typeface="Century Gothic"/>
              <a:sym typeface="Century Gothic"/>
            </a:endParaRPr>
          </a:p>
        </p:txBody>
      </p:sp>
      <p:sp>
        <p:nvSpPr>
          <p:cNvPr id="189" name="Google Shape;189;p5"/>
          <p:cNvSpPr txBox="1"/>
          <p:nvPr/>
        </p:nvSpPr>
        <p:spPr>
          <a:xfrm>
            <a:off x="577429" y="4660101"/>
            <a:ext cx="1093365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strike="noStrike">
                <a:solidFill>
                  <a:schemeClr val="dk1"/>
                </a:solidFill>
                <a:latin typeface="Century Gothic"/>
                <a:ea typeface="Century Gothic"/>
                <a:cs typeface="Century Gothic"/>
                <a:sym typeface="Century Gothic"/>
              </a:rPr>
              <a:t>Resurrection Island Program </a:t>
            </a:r>
            <a:r>
              <a:rPr b="0" i="0" lang="en-US" sz="2000" u="none" strike="noStrike">
                <a:solidFill>
                  <a:schemeClr val="dk1"/>
                </a:solidFill>
                <a:latin typeface="Century Gothic"/>
                <a:ea typeface="Century Gothic"/>
                <a:cs typeface="Century Gothic"/>
                <a:sym typeface="Century Gothic"/>
              </a:rPr>
              <a:t>is a transboundary program (Uzbekistan/Kazakhstan) in the former Aral Sea region / Трансграничная (Узбекистан/</a:t>
            </a:r>
            <a:r>
              <a:rPr lang="en-US" sz="2000">
                <a:solidFill>
                  <a:schemeClr val="dk1"/>
                </a:solidFill>
                <a:latin typeface="Century Gothic"/>
                <a:ea typeface="Century Gothic"/>
                <a:cs typeface="Century Gothic"/>
                <a:sym typeface="Century Gothic"/>
              </a:rPr>
              <a:t>Казахстан) п</a:t>
            </a:r>
            <a:r>
              <a:rPr b="0" i="0" lang="en-US" sz="2000" u="none" strike="noStrike">
                <a:solidFill>
                  <a:schemeClr val="dk1"/>
                </a:solidFill>
                <a:latin typeface="Century Gothic"/>
                <a:ea typeface="Century Gothic"/>
                <a:cs typeface="Century Gothic"/>
                <a:sym typeface="Century Gothic"/>
              </a:rPr>
              <a:t>рограмма </a:t>
            </a:r>
            <a:r>
              <a:rPr b="1" i="0" lang="en-US" sz="2000" u="none" strike="noStrike">
                <a:solidFill>
                  <a:schemeClr val="dk1"/>
                </a:solidFill>
                <a:latin typeface="Century Gothic"/>
                <a:ea typeface="Century Gothic"/>
                <a:cs typeface="Century Gothic"/>
                <a:sym typeface="Century Gothic"/>
              </a:rPr>
              <a:t>Остров Возрождения </a:t>
            </a:r>
            <a:r>
              <a:rPr i="0" lang="en-US" sz="2000" u="none" strike="noStrike">
                <a:solidFill>
                  <a:schemeClr val="dk1"/>
                </a:solidFill>
                <a:latin typeface="Century Gothic"/>
                <a:ea typeface="Century Gothic"/>
                <a:cs typeface="Century Gothic"/>
                <a:sym typeface="Century Gothic"/>
              </a:rPr>
              <a:t>в регионе Аральского моря </a:t>
            </a:r>
            <a:r>
              <a:rPr b="0" i="0" lang="en-US" sz="1800" u="none" strike="noStrike">
                <a:solidFill>
                  <a:schemeClr val="dk1"/>
                </a:solidFill>
                <a:latin typeface="Century Gothic"/>
                <a:ea typeface="Century Gothic"/>
                <a:cs typeface="Century Gothic"/>
                <a:sym typeface="Century Gothic"/>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nvSpPr>
        <p:spPr>
          <a:xfrm>
            <a:off x="696686" y="2314026"/>
            <a:ext cx="9666514" cy="603242"/>
          </a:xfrm>
          <a:prstGeom prst="rect">
            <a:avLst/>
          </a:prstGeom>
          <a:noFill/>
          <a:ln>
            <a:noFill/>
          </a:ln>
        </p:spPr>
        <p:txBody>
          <a:bodyPr anchorCtr="0" anchor="t" bIns="45700" lIns="91425" spcFirstLastPara="1" rIns="91425" wrap="square" tIns="45700">
            <a:noAutofit/>
          </a:bodyPr>
          <a:lstStyle/>
          <a:p>
            <a:pPr indent="-114300" lvl="0" marL="228600" marR="0" rtl="0" algn="l">
              <a:lnSpc>
                <a:spcPct val="100000"/>
              </a:lnSpc>
              <a:spcBef>
                <a:spcPts val="0"/>
              </a:spcBef>
              <a:spcAft>
                <a:spcPts val="0"/>
              </a:spcAft>
              <a:buClr>
                <a:srgbClr val="3F3F3F"/>
              </a:buClr>
              <a:buSzPts val="1800"/>
              <a:buFont typeface="Arial"/>
              <a:buNone/>
            </a:pPr>
            <a:r>
              <a:t/>
            </a:r>
            <a:endParaRPr b="0" sz="1800">
              <a:solidFill>
                <a:srgbClr val="014493"/>
              </a:solidFill>
              <a:latin typeface="Century Gothic"/>
              <a:ea typeface="Century Gothic"/>
              <a:cs typeface="Century Gothic"/>
              <a:sym typeface="Century Gothic"/>
            </a:endParaRPr>
          </a:p>
        </p:txBody>
      </p:sp>
      <p:pic>
        <p:nvPicPr>
          <p:cNvPr id="195" name="Google Shape;195;p6"/>
          <p:cNvPicPr preferRelativeResize="0"/>
          <p:nvPr/>
        </p:nvPicPr>
        <p:blipFill rotWithShape="1">
          <a:blip r:embed="rId4">
            <a:alphaModFix/>
          </a:blip>
          <a:srcRect b="30735" l="0" r="0" t="35402"/>
          <a:stretch/>
        </p:blipFill>
        <p:spPr>
          <a:xfrm>
            <a:off x="0" y="4700764"/>
            <a:ext cx="12191999" cy="2146775"/>
          </a:xfrm>
          <a:custGeom>
            <a:rect b="b" l="l" r="r" t="t"/>
            <a:pathLst>
              <a:path extrusionOk="0" h="2146775" w="11944014">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noFill/>
          <a:ln>
            <a:noFill/>
          </a:ln>
        </p:spPr>
      </p:pic>
      <p:sp>
        <p:nvSpPr>
          <p:cNvPr id="196" name="Google Shape;196;p6"/>
          <p:cNvSpPr txBox="1"/>
          <p:nvPr/>
        </p:nvSpPr>
        <p:spPr>
          <a:xfrm>
            <a:off x="696686" y="1691263"/>
            <a:ext cx="11361965" cy="5078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000"/>
              <a:buFont typeface="Century Gothic"/>
              <a:buNone/>
            </a:pPr>
            <a:r>
              <a:rPr b="1" lang="en-US" sz="3000">
                <a:solidFill>
                  <a:schemeClr val="dk1"/>
                </a:solidFill>
                <a:latin typeface="Century Gothic"/>
                <a:ea typeface="Century Gothic"/>
                <a:cs typeface="Century Gothic"/>
                <a:sym typeface="Century Gothic"/>
              </a:rPr>
              <a:t>Captive breeding/ Разведение в неволе</a:t>
            </a:r>
            <a:endParaRPr b="1" sz="3000">
              <a:solidFill>
                <a:schemeClr val="dk1"/>
              </a:solidFill>
              <a:latin typeface="Century Gothic"/>
              <a:ea typeface="Century Gothic"/>
              <a:cs typeface="Century Gothic"/>
              <a:sym typeface="Century Gothic"/>
            </a:endParaRPr>
          </a:p>
        </p:txBody>
      </p:sp>
      <p:sp>
        <p:nvSpPr>
          <p:cNvPr id="197" name="Google Shape;197;p6"/>
          <p:cNvSpPr txBox="1"/>
          <p:nvPr/>
        </p:nvSpPr>
        <p:spPr>
          <a:xfrm>
            <a:off x="462530" y="2591993"/>
            <a:ext cx="11032784" cy="902409"/>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Arial"/>
              <a:buChar char="•"/>
            </a:pPr>
            <a:r>
              <a:rPr b="0" lang="en-US" sz="2000">
                <a:solidFill>
                  <a:schemeClr val="dk1"/>
                </a:solidFill>
                <a:latin typeface="Century Gothic"/>
                <a:ea typeface="Century Gothic"/>
                <a:cs typeface="Century Gothic"/>
                <a:sym typeface="Century Gothic"/>
              </a:rPr>
              <a:t>Workshop for</a:t>
            </a:r>
            <a:r>
              <a:rPr b="1" lang="en-US" sz="2000">
                <a:solidFill>
                  <a:schemeClr val="dk1"/>
                </a:solidFill>
                <a:latin typeface="Century Gothic"/>
                <a:ea typeface="Century Gothic"/>
                <a:cs typeface="Century Gothic"/>
                <a:sym typeface="Century Gothic"/>
              </a:rPr>
              <a:t> 30 international delegates / </a:t>
            </a:r>
            <a:r>
              <a:rPr b="0" lang="en-US" sz="2000">
                <a:solidFill>
                  <a:schemeClr val="dk1"/>
                </a:solidFill>
                <a:latin typeface="Century Gothic"/>
                <a:ea typeface="Century Gothic"/>
                <a:cs typeface="Century Gothic"/>
                <a:sym typeface="Century Gothic"/>
              </a:rPr>
              <a:t>семинар для </a:t>
            </a:r>
            <a:r>
              <a:rPr b="1" lang="en-US" sz="2000">
                <a:solidFill>
                  <a:schemeClr val="dk1"/>
                </a:solidFill>
                <a:latin typeface="Century Gothic"/>
                <a:ea typeface="Century Gothic"/>
                <a:cs typeface="Century Gothic"/>
                <a:sym typeface="Century Gothic"/>
              </a:rPr>
              <a:t>30 делегатов из разных стран</a:t>
            </a:r>
            <a:endParaRPr/>
          </a:p>
          <a:p>
            <a:pPr indent="-228600" lvl="0" marL="228600" marR="0" rtl="0" algn="l">
              <a:lnSpc>
                <a:spcPct val="100000"/>
              </a:lnSpc>
              <a:spcBef>
                <a:spcPts val="1800"/>
              </a:spcBef>
              <a:spcAft>
                <a:spcPts val="0"/>
              </a:spcAft>
              <a:buClr>
                <a:schemeClr val="dk1"/>
              </a:buClr>
              <a:buSzPts val="2000"/>
              <a:buFont typeface="Arial"/>
              <a:buChar char="•"/>
            </a:pPr>
            <a:r>
              <a:rPr b="1" lang="en-US" sz="2000">
                <a:solidFill>
                  <a:schemeClr val="dk1"/>
                </a:solidFill>
                <a:latin typeface="Century Gothic"/>
                <a:ea typeface="Century Gothic"/>
                <a:cs typeface="Century Gothic"/>
                <a:sym typeface="Century Gothic"/>
              </a:rPr>
              <a:t>2 </a:t>
            </a:r>
            <a:r>
              <a:rPr b="0" lang="en-US" sz="2000">
                <a:solidFill>
                  <a:schemeClr val="dk1"/>
                </a:solidFill>
                <a:latin typeface="Century Gothic"/>
                <a:ea typeface="Century Gothic"/>
                <a:cs typeface="Century Gothic"/>
                <a:sym typeface="Century Gothic"/>
              </a:rPr>
              <a:t>publications</a:t>
            </a:r>
            <a:r>
              <a:rPr b="1" lang="en-US" sz="2000">
                <a:solidFill>
                  <a:schemeClr val="dk1"/>
                </a:solidFill>
                <a:latin typeface="Century Gothic"/>
                <a:ea typeface="Century Gothic"/>
                <a:cs typeface="Century Gothic"/>
                <a:sym typeface="Century Gothic"/>
              </a:rPr>
              <a:t> / 2 </a:t>
            </a:r>
            <a:r>
              <a:rPr b="0" lang="en-US" sz="2000">
                <a:solidFill>
                  <a:schemeClr val="dk1"/>
                </a:solidFill>
                <a:latin typeface="Century Gothic"/>
                <a:ea typeface="Century Gothic"/>
                <a:cs typeface="Century Gothic"/>
                <a:sym typeface="Century Gothic"/>
              </a:rPr>
              <a:t>публикации</a:t>
            </a:r>
            <a:endParaRPr b="0" sz="2000">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nvSpPr>
        <p:spPr>
          <a:xfrm>
            <a:off x="696686" y="2314026"/>
            <a:ext cx="9666514" cy="603242"/>
          </a:xfrm>
          <a:prstGeom prst="rect">
            <a:avLst/>
          </a:prstGeom>
          <a:noFill/>
          <a:ln>
            <a:noFill/>
          </a:ln>
        </p:spPr>
        <p:txBody>
          <a:bodyPr anchorCtr="0" anchor="t" bIns="45700" lIns="91425" spcFirstLastPara="1" rIns="91425" wrap="square" tIns="45700">
            <a:noAutofit/>
          </a:bodyPr>
          <a:lstStyle/>
          <a:p>
            <a:pPr indent="-114300" lvl="0" marL="228600" marR="0" rtl="0" algn="l">
              <a:lnSpc>
                <a:spcPct val="100000"/>
              </a:lnSpc>
              <a:spcBef>
                <a:spcPts val="0"/>
              </a:spcBef>
              <a:spcAft>
                <a:spcPts val="0"/>
              </a:spcAft>
              <a:buClr>
                <a:srgbClr val="3F3F3F"/>
              </a:buClr>
              <a:buSzPts val="1800"/>
              <a:buFont typeface="Arial"/>
              <a:buNone/>
            </a:pPr>
            <a:r>
              <a:t/>
            </a:r>
            <a:endParaRPr b="0" sz="1800">
              <a:solidFill>
                <a:srgbClr val="014493"/>
              </a:solidFill>
              <a:latin typeface="Century Gothic"/>
              <a:ea typeface="Century Gothic"/>
              <a:cs typeface="Century Gothic"/>
              <a:sym typeface="Century Gothic"/>
            </a:endParaRPr>
          </a:p>
        </p:txBody>
      </p:sp>
      <p:pic>
        <p:nvPicPr>
          <p:cNvPr id="203" name="Google Shape;203;p7"/>
          <p:cNvPicPr preferRelativeResize="0"/>
          <p:nvPr/>
        </p:nvPicPr>
        <p:blipFill rotWithShape="1">
          <a:blip r:embed="rId3">
            <a:alphaModFix/>
          </a:blip>
          <a:srcRect b="29330" l="0" r="0" t="44259"/>
          <a:stretch/>
        </p:blipFill>
        <p:spPr>
          <a:xfrm>
            <a:off x="0" y="4700764"/>
            <a:ext cx="12191999" cy="2146775"/>
          </a:xfrm>
          <a:custGeom>
            <a:rect b="b" l="l" r="r" t="t"/>
            <a:pathLst>
              <a:path extrusionOk="0" h="2146775" w="11944014">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noFill/>
          <a:ln>
            <a:noFill/>
          </a:ln>
        </p:spPr>
      </p:pic>
      <p:sp>
        <p:nvSpPr>
          <p:cNvPr id="204" name="Google Shape;204;p7"/>
          <p:cNvSpPr txBox="1"/>
          <p:nvPr>
            <p:ph idx="4294967295" type="title"/>
          </p:nvPr>
        </p:nvSpPr>
        <p:spPr>
          <a:xfrm>
            <a:off x="696686" y="1233906"/>
            <a:ext cx="11174186" cy="9233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3000"/>
              <a:buFont typeface="Century Gothic"/>
              <a:buNone/>
            </a:pPr>
            <a:r>
              <a:rPr lang="en-US" sz="3000"/>
              <a:t>Training &amp; Capacity-building / Тренинг и наращивание потенциала  </a:t>
            </a:r>
            <a:endParaRPr/>
          </a:p>
        </p:txBody>
      </p:sp>
      <p:sp>
        <p:nvSpPr>
          <p:cNvPr id="205" name="Google Shape;205;p7"/>
          <p:cNvSpPr txBox="1"/>
          <p:nvPr>
            <p:ph idx="1" type="body"/>
          </p:nvPr>
        </p:nvSpPr>
        <p:spPr>
          <a:xfrm>
            <a:off x="462530" y="2397200"/>
            <a:ext cx="11032784" cy="239853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b="1" lang="en-US" sz="2000">
                <a:solidFill>
                  <a:schemeClr val="dk1"/>
                </a:solidFill>
              </a:rPr>
              <a:t>9 awards </a:t>
            </a:r>
            <a:r>
              <a:rPr lang="en-US" sz="2000">
                <a:solidFill>
                  <a:schemeClr val="dk1"/>
                </a:solidFill>
              </a:rPr>
              <a:t>through our Small Grants Programme /</a:t>
            </a:r>
            <a:r>
              <a:rPr b="1" lang="en-US" sz="2000">
                <a:solidFill>
                  <a:schemeClr val="dk1"/>
                </a:solidFill>
              </a:rPr>
              <a:t> 9 наград </a:t>
            </a:r>
            <a:r>
              <a:rPr lang="en-US" sz="2000">
                <a:solidFill>
                  <a:schemeClr val="dk1"/>
                </a:solidFill>
              </a:rPr>
              <a:t>в рамках Программы малых грантов</a:t>
            </a:r>
            <a:endParaRPr/>
          </a:p>
          <a:p>
            <a:pPr indent="-228600" lvl="0" marL="228600" rtl="0" algn="l">
              <a:lnSpc>
                <a:spcPct val="100000"/>
              </a:lnSpc>
              <a:spcBef>
                <a:spcPts val="1800"/>
              </a:spcBef>
              <a:spcAft>
                <a:spcPts val="0"/>
              </a:spcAft>
              <a:buClr>
                <a:schemeClr val="dk1"/>
              </a:buClr>
              <a:buSzPts val="2000"/>
              <a:buChar char="•"/>
            </a:pPr>
            <a:r>
              <a:rPr b="1" lang="en-US" sz="2000">
                <a:solidFill>
                  <a:schemeClr val="dk1"/>
                </a:solidFill>
              </a:rPr>
              <a:t>5 awards </a:t>
            </a:r>
            <a:r>
              <a:rPr lang="en-US" sz="2000">
                <a:solidFill>
                  <a:schemeClr val="dk1"/>
                </a:solidFill>
              </a:rPr>
              <a:t>through our Young Conservation Leaders Programme /</a:t>
            </a:r>
            <a:r>
              <a:rPr b="1" lang="en-US" sz="2000">
                <a:solidFill>
                  <a:schemeClr val="dk1"/>
                </a:solidFill>
              </a:rPr>
              <a:t> 5 наград </a:t>
            </a:r>
            <a:r>
              <a:rPr lang="en-US" sz="2000">
                <a:solidFill>
                  <a:schemeClr val="dk1"/>
                </a:solidFill>
              </a:rPr>
              <a:t>в рамках программы Молодые лидеры охраны природы</a:t>
            </a:r>
            <a:endParaRPr/>
          </a:p>
          <a:p>
            <a:pPr indent="-228600" lvl="0" marL="228600" rtl="0" algn="l">
              <a:lnSpc>
                <a:spcPct val="100000"/>
              </a:lnSpc>
              <a:spcBef>
                <a:spcPts val="1800"/>
              </a:spcBef>
              <a:spcAft>
                <a:spcPts val="0"/>
              </a:spcAft>
              <a:buClr>
                <a:schemeClr val="dk1"/>
              </a:buClr>
              <a:buSzPts val="2000"/>
              <a:buChar char="•"/>
            </a:pPr>
            <a:r>
              <a:rPr b="1" lang="en-US" sz="2000">
                <a:solidFill>
                  <a:schemeClr val="dk1"/>
                </a:solidFill>
              </a:rPr>
              <a:t>2 international</a:t>
            </a:r>
            <a:r>
              <a:rPr lang="en-US" sz="2000">
                <a:solidFill>
                  <a:schemeClr val="dk1"/>
                </a:solidFill>
              </a:rPr>
              <a:t> Teacher Training workshops / </a:t>
            </a:r>
            <a:r>
              <a:rPr b="1" lang="en-US" sz="2000">
                <a:solidFill>
                  <a:schemeClr val="dk1"/>
                </a:solidFill>
              </a:rPr>
              <a:t>2 международных </a:t>
            </a:r>
            <a:r>
              <a:rPr lang="en-US" sz="2000">
                <a:solidFill>
                  <a:schemeClr val="dk1"/>
                </a:solidFill>
              </a:rPr>
              <a:t>Семинара для учителей</a:t>
            </a:r>
            <a:endParaRPr sz="20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8"/>
          <p:cNvPicPr preferRelativeResize="0"/>
          <p:nvPr>
            <p:ph idx="2" type="pic"/>
          </p:nvPr>
        </p:nvPicPr>
        <p:blipFill rotWithShape="1">
          <a:blip r:embed="rId3">
            <a:alphaModFix/>
          </a:blip>
          <a:srcRect b="0" l="0" r="0" t="0"/>
          <a:stretch/>
        </p:blipFill>
        <p:spPr>
          <a:xfrm>
            <a:off x="5" y="-1269996"/>
            <a:ext cx="12191995" cy="8127996"/>
          </a:xfrm>
          <a:prstGeom prst="rect">
            <a:avLst/>
          </a:prstGeom>
          <a:solidFill>
            <a:srgbClr val="F2F2F2"/>
          </a:solidFill>
          <a:ln>
            <a:noFill/>
          </a:ln>
        </p:spPr>
      </p:pic>
      <p:sp>
        <p:nvSpPr>
          <p:cNvPr id="211" name="Google Shape;211;p8"/>
          <p:cNvSpPr/>
          <p:nvPr/>
        </p:nvSpPr>
        <p:spPr>
          <a:xfrm flipH="1">
            <a:off x="0" y="3895249"/>
            <a:ext cx="12192000" cy="2962751"/>
          </a:xfrm>
          <a:custGeom>
            <a:rect b="b" l="l" r="r" t="t"/>
            <a:pathLst>
              <a:path extrusionOk="0" h="2962751" w="13339868">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dk1">
              <a:alpha val="61960"/>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lang="en-US" sz="1800">
                <a:solidFill>
                  <a:schemeClr val="dk1"/>
                </a:solidFill>
                <a:latin typeface="Century Gothic"/>
                <a:ea typeface="Century Gothic"/>
                <a:cs typeface="Century Gothic"/>
                <a:sym typeface="Century Gothic"/>
              </a:rPr>
              <a:t>Insert Image</a:t>
            </a:r>
            <a:endParaRPr/>
          </a:p>
        </p:txBody>
      </p:sp>
      <p:sp>
        <p:nvSpPr>
          <p:cNvPr descr="Lower accent block for slide image" id="212" name="Google Shape;212;p8"/>
          <p:cNvSpPr/>
          <p:nvPr/>
        </p:nvSpPr>
        <p:spPr>
          <a:xfrm>
            <a:off x="438912" y="4968465"/>
            <a:ext cx="73152" cy="1188720"/>
          </a:xfrm>
          <a:prstGeom prst="rect">
            <a:avLst/>
          </a:prstGeom>
          <a:solidFill>
            <a:srgbClr val="0D56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3" name="Google Shape;213;p8"/>
          <p:cNvSpPr txBox="1"/>
          <p:nvPr>
            <p:ph type="ctrTitle"/>
          </p:nvPr>
        </p:nvSpPr>
        <p:spPr>
          <a:xfrm>
            <a:off x="662214" y="4568464"/>
            <a:ext cx="6767286" cy="1311128"/>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Century Gothic"/>
              <a:buNone/>
            </a:pPr>
            <a:r>
              <a:rPr lang="en-US"/>
              <a:t>THANK YOU / СПАСИБО</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MSFT_01">
      <a:dk1>
        <a:srgbClr val="000000"/>
      </a:dk1>
      <a:lt1>
        <a:srgbClr val="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2018-09-07T09:26:58Z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