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DDA2-ABE8-4E8C-870F-323911EB707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A59B-B800-493C-BF3A-E4C1F9A37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DDA2-ABE8-4E8C-870F-323911EB707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A59B-B800-493C-BF3A-E4C1F9A37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8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DDA2-ABE8-4E8C-870F-323911EB707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A59B-B800-493C-BF3A-E4C1F9A37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8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DDA2-ABE8-4E8C-870F-323911EB707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A59B-B800-493C-BF3A-E4C1F9A37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2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DDA2-ABE8-4E8C-870F-323911EB707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A59B-B800-493C-BF3A-E4C1F9A37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0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DDA2-ABE8-4E8C-870F-323911EB707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A59B-B800-493C-BF3A-E4C1F9A37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6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DDA2-ABE8-4E8C-870F-323911EB707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A59B-B800-493C-BF3A-E4C1F9A37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3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DDA2-ABE8-4E8C-870F-323911EB707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A59B-B800-493C-BF3A-E4C1F9A37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40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DDA2-ABE8-4E8C-870F-323911EB707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A59B-B800-493C-BF3A-E4C1F9A37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7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DDA2-ABE8-4E8C-870F-323911EB707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A59B-B800-493C-BF3A-E4C1F9A37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5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DDA2-ABE8-4E8C-870F-323911EB707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A59B-B800-493C-BF3A-E4C1F9A37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5DDA2-ABE8-4E8C-870F-323911EB707B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A59B-B800-493C-BF3A-E4C1F9A37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8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11596" y="2864858"/>
            <a:ext cx="6785557" cy="12007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391" y="296842"/>
            <a:ext cx="11346873" cy="951490"/>
          </a:xfrm>
        </p:spPr>
        <p:txBody>
          <a:bodyPr>
            <a:noAutofit/>
          </a:bodyPr>
          <a:lstStyle/>
          <a:p>
            <a:r>
              <a:rPr lang="ru-RU" sz="6600" b="1" dirty="0"/>
              <a:t>Координация </a:t>
            </a:r>
            <a:r>
              <a:rPr lang="ru-RU" sz="6600" b="1" dirty="0" err="1"/>
              <a:t>МоВ</a:t>
            </a:r>
            <a:r>
              <a:rPr lang="ru-RU" sz="6600" b="1" dirty="0"/>
              <a:t> по сайгаку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1183" y="1508233"/>
            <a:ext cx="11000508" cy="1182398"/>
          </a:xfrm>
        </p:spPr>
        <p:txBody>
          <a:bodyPr>
            <a:noAutofit/>
          </a:bodyPr>
          <a:lstStyle/>
          <a:p>
            <a:r>
              <a:rPr lang="ru-RU" sz="3600" dirty="0"/>
              <a:t>РОО «Казахстанская ассоциация сохранения биоразнообразия»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5164" y="6382657"/>
            <a:ext cx="471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28-29 сентября 2021 г., РФ, онлайн совещание</a:t>
            </a:r>
          </a:p>
        </p:txBody>
      </p:sp>
      <p:pic>
        <p:nvPicPr>
          <p:cNvPr id="6" name="Google Shape;51;g96247e7ea5_0_3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b="7205"/>
          <a:stretch/>
        </p:blipFill>
        <p:spPr>
          <a:xfrm>
            <a:off x="2521527" y="2684124"/>
            <a:ext cx="6871853" cy="3590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83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97600" y="1879745"/>
            <a:ext cx="5745018" cy="2211964"/>
          </a:xfrm>
        </p:spPr>
        <p:txBody>
          <a:bodyPr>
            <a:normAutofit/>
          </a:bodyPr>
          <a:lstStyle/>
          <a:p>
            <a:r>
              <a:rPr lang="ru-RU" sz="7200" dirty="0"/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16" y="121665"/>
            <a:ext cx="5666016" cy="6611643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90" y="6114473"/>
            <a:ext cx="11684625" cy="5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00" y="774975"/>
            <a:ext cx="2762118" cy="27621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2343" y="2864856"/>
            <a:ext cx="6785557" cy="1200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1700" y="2810242"/>
            <a:ext cx="3930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Основные направления</a:t>
            </a:r>
            <a:r>
              <a:rPr lang="ru-RU" sz="2000" dirty="0"/>
              <a:t>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927" y="3409367"/>
            <a:ext cx="94706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/>
              <a:t>Поддержка КМВ в технических и логистических вопросах и выполнение функций координатора </a:t>
            </a:r>
            <a:r>
              <a:rPr lang="ru-RU" sz="2400" dirty="0" err="1"/>
              <a:t>Центральноазиатской</a:t>
            </a:r>
            <a:r>
              <a:rPr lang="ru-RU" sz="2400" dirty="0"/>
              <a:t> инициативы по млекопитающим</a:t>
            </a:r>
            <a:r>
              <a:rPr lang="en-US" sz="2400" dirty="0"/>
              <a:t> (CAMI)</a:t>
            </a:r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dirty="0"/>
              <a:t>Разработка механизмов для более широкого взаимодействия всех заинтересованных сторон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Продвижение вопросов по сохранению сайгака на международном уровне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Предоставление технических консультационных услуг для </a:t>
            </a:r>
            <a:r>
              <a:rPr lang="ru-RU" sz="2400" dirty="0" err="1"/>
              <a:t>МоВ</a:t>
            </a:r>
            <a:r>
              <a:rPr lang="ru-RU" sz="2400" dirty="0"/>
              <a:t> по сайгаку</a:t>
            </a:r>
          </a:p>
          <a:p>
            <a:pPr marL="342900" indent="-342900" algn="just">
              <a:buFontTx/>
              <a:buChar char="-"/>
            </a:pP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767" y="272834"/>
            <a:ext cx="11903282" cy="1136217"/>
          </a:xfrm>
        </p:spPr>
        <p:txBody>
          <a:bodyPr>
            <a:noAutofit/>
          </a:bodyPr>
          <a:lstStyle/>
          <a:p>
            <a:r>
              <a:rPr lang="ru-RU" sz="2800" dirty="0"/>
              <a:t>С 2010 года АСБК совместно с Альянсом по сохранению сайгака осуществляет техническую координацию Меморандума о взаимопонимании</a:t>
            </a:r>
            <a:r>
              <a:rPr lang="en-US" sz="2800" dirty="0"/>
              <a:t>.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2" y="1014803"/>
            <a:ext cx="1764144" cy="205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4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09287" y="2864858"/>
            <a:ext cx="6785557" cy="12007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6817"/>
            <a:ext cx="9144000" cy="804470"/>
          </a:xfrm>
        </p:spPr>
        <p:txBody>
          <a:bodyPr>
            <a:normAutofit fontScale="90000"/>
          </a:bodyPr>
          <a:lstStyle/>
          <a:p>
            <a:r>
              <a:rPr lang="ru-RU" dirty="0"/>
              <a:t>Мероприятия: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8945" y="1715440"/>
            <a:ext cx="5754254" cy="5320065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/>
              <a:t>Октябрь – декабрь 2016 г. – </a:t>
            </a:r>
            <a:r>
              <a:rPr lang="ru-RU" b="1" dirty="0"/>
              <a:t>«Руководство по снижению воздействия линейной инфраструктуры на крупных мигрирующих млекопитающих в Центральной Азии»</a:t>
            </a:r>
            <a:r>
              <a:rPr lang="ru-RU" dirty="0"/>
              <a:t> переведено на русский язык, распечатано и распространено среди заинтересованных организаций и стран.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3" y="897272"/>
            <a:ext cx="4468233" cy="57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1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33" y="2125258"/>
            <a:ext cx="3566469" cy="47248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73" y="1968149"/>
            <a:ext cx="3634317" cy="488191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0728" y="470909"/>
            <a:ext cx="10640290" cy="196749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dirty="0"/>
              <a:t>Июнь-октябрь 2016 г. – АСБК координировала подготовку </a:t>
            </a:r>
            <a:r>
              <a:rPr lang="ru-RU" b="1" dirty="0"/>
              <a:t>Стандартных операционных процедур по обнаружению и реагированию на случаи возникновения рисков для здоровья и падежа сайгаков в Казахстане. </a:t>
            </a:r>
            <a:r>
              <a:rPr lang="ru-RU" dirty="0"/>
              <a:t>Данный документ был создан на английском и русском языках и распространен среди заинтересованных сторон в Казахстане.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85758" y="2856925"/>
            <a:ext cx="6785557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4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3237" y="849811"/>
            <a:ext cx="5583817" cy="5470008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dirty="0"/>
              <a:t>2020 – 2021 гг. – АСБК принимала участие в разработке отчета «Устойчивое использование антилопы сайги: обзор и перспективы»; координировала перевод отчета на русский язык, а также документа «Обзорный отчет о состоянии сохранения сайгака и выполнении </a:t>
            </a:r>
            <a:r>
              <a:rPr lang="ru-RU" sz="2800" dirty="0" err="1"/>
              <a:t>МоВ</a:t>
            </a:r>
            <a:r>
              <a:rPr lang="ru-RU" sz="2800" dirty="0"/>
              <a:t>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45817" y="2864858"/>
            <a:ext cx="6785557" cy="1200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40" y="789742"/>
            <a:ext cx="4844036" cy="5932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86" y="286328"/>
            <a:ext cx="4882165" cy="50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5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9274" y="560243"/>
            <a:ext cx="10515600" cy="12777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2015 – 2018 гг. – совместно с Альянсом по сохранению сайгака осуществлялась поддержка сайта «Ресурсный центр по сайгаку» (сбор информации и внесение данных).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4" y="2307368"/>
            <a:ext cx="9550400" cy="3928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53869" y="2864858"/>
            <a:ext cx="6785557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0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44633" y="2864858"/>
            <a:ext cx="6785557" cy="12007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5" y="3314341"/>
            <a:ext cx="5907592" cy="3502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92" y="1767872"/>
            <a:ext cx="6044612" cy="187897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4396" y="443650"/>
            <a:ext cx="10781203" cy="139546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/>
              <a:t>2015 – 2021 гг. - АСБК регулярно представляет материал для </a:t>
            </a:r>
            <a:r>
              <a:rPr lang="en-US" sz="2800" dirty="0" err="1"/>
              <a:t>Saiga</a:t>
            </a:r>
            <a:r>
              <a:rPr lang="en-US" sz="2800" dirty="0"/>
              <a:t> News</a:t>
            </a:r>
            <a:r>
              <a:rPr lang="ru-RU" sz="2800" dirty="0"/>
              <a:t>; оказывает поддержку в виде перевода на казахский язык.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25" y="3960885"/>
            <a:ext cx="5911975" cy="267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0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054" y="193820"/>
            <a:ext cx="9790545" cy="122858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/>
              <a:t>Отчеты, подготовленные с участием специалистов АСБК и распространяемые в том числе через Ресурсный центр по сайгаку </a:t>
            </a:r>
            <a:r>
              <a:rPr lang="en-US" sz="2800" dirty="0"/>
              <a:t>(</a:t>
            </a:r>
            <a:r>
              <a:rPr lang="en-US" sz="2800" dirty="0" err="1"/>
              <a:t>Saiga</a:t>
            </a:r>
            <a:r>
              <a:rPr lang="en-US" sz="2800" dirty="0"/>
              <a:t> Resource Centre)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01" y="1626909"/>
            <a:ext cx="8081435" cy="5238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00052" y="2864858"/>
            <a:ext cx="6785557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0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054" y="1080511"/>
            <a:ext cx="10280073" cy="1080798"/>
          </a:xfrm>
        </p:spPr>
        <p:txBody>
          <a:bodyPr>
            <a:noAutofit/>
          </a:bodyPr>
          <a:lstStyle/>
          <a:p>
            <a:r>
              <a:rPr lang="ru-RU" sz="3200" dirty="0"/>
              <a:t>АСБК выражает желание и готовность в будущем продолжать техническую координацию Меморандума по сайгаку по определенному кругу вопросов.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44633" y="2864858"/>
            <a:ext cx="6785557" cy="1200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9747" b="7806"/>
          <a:stretch/>
        </p:blipFill>
        <p:spPr>
          <a:xfrm>
            <a:off x="1487054" y="2964673"/>
            <a:ext cx="10460258" cy="3288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6401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304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Тема Office</vt:lpstr>
      <vt:lpstr>Координация МоВ по сайгаку</vt:lpstr>
      <vt:lpstr>PowerPoint Presentation</vt:lpstr>
      <vt:lpstr>Мероприятия: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Координация МоВ по сайгаку</dc:title>
  <dc:creator>Алёна Кривошеева</dc:creator>
  <cp:lastModifiedBy>Polina Orlinskiy (Affiliate)</cp:lastModifiedBy>
  <cp:revision>35</cp:revision>
  <dcterms:created xsi:type="dcterms:W3CDTF">2021-09-27T04:30:21Z</dcterms:created>
  <dcterms:modified xsi:type="dcterms:W3CDTF">2021-09-28T13:32:33Z</dcterms:modified>
</cp:coreProperties>
</file>