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Lst>
  <p:notesMasterIdLst>
    <p:notesMasterId r:id="rId11"/>
  </p:notesMasterIdLst>
  <p:handoutMasterIdLst>
    <p:handoutMasterId r:id="rId12"/>
  </p:handoutMasterIdLst>
  <p:sldIdLst>
    <p:sldId id="256" r:id="rId5"/>
    <p:sldId id="261" r:id="rId6"/>
    <p:sldId id="297" r:id="rId7"/>
    <p:sldId id="295" r:id="rId8"/>
    <p:sldId id="296" r:id="rId9"/>
    <p:sldId id="269" r:id="rId10"/>
  </p:sldIdLst>
  <p:sldSz cx="12192000" cy="6858000"/>
  <p:notesSz cx="6858000" cy="9144000"/>
  <p:custDataLst>
    <p:tags r:id="rId1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ción predeterminada" id="{C8018895-7573-9E4A-B5BF-8410602F6772}">
          <p14:sldIdLst>
            <p14:sldId id="256"/>
            <p14:sldId id="261"/>
            <p14:sldId id="297"/>
            <p14:sldId id="295"/>
            <p14:sldId id="296"/>
            <p14:sldId id="269"/>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5601"/>
    <a:srgbClr val="014493"/>
    <a:srgbClr val="01C6FD"/>
    <a:srgbClr val="79AE02"/>
    <a:srgbClr val="067F9C"/>
    <a:srgbClr val="014E52"/>
    <a:srgbClr val="0C596D"/>
    <a:srgbClr val="03556D"/>
    <a:srgbClr val="145C72"/>
    <a:srgbClr val="0000A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93" autoAdjust="0"/>
    <p:restoredTop sz="99655" autoAdjust="0"/>
  </p:normalViewPr>
  <p:slideViewPr>
    <p:cSldViewPr snapToGrid="0">
      <p:cViewPr varScale="1">
        <p:scale>
          <a:sx n="67" d="100"/>
          <a:sy n="67" d="100"/>
        </p:scale>
        <p:origin x="568" y="52"/>
      </p:cViewPr>
      <p:guideLst>
        <p:guide orient="horz" pos="2160"/>
        <p:guide pos="3840"/>
      </p:guideLst>
    </p:cSldViewPr>
  </p:slideViewPr>
  <p:notesTextViewPr>
    <p:cViewPr>
      <p:scale>
        <a:sx n="1" d="1"/>
        <a:sy n="1" d="1"/>
      </p:scale>
      <p:origin x="0" y="0"/>
    </p:cViewPr>
  </p:notesTextViewPr>
  <p:notesViewPr>
    <p:cSldViewPr snapToGrid="0">
      <p:cViewPr varScale="1">
        <p:scale>
          <a:sx n="99" d="100"/>
          <a:sy n="99" d="100"/>
        </p:scale>
        <p:origin x="3216" y="1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tags" Target="tags/tag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handoutMaster" Target="handoutMasters/handoutMaster1.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6876A3F-4FE3-4D4F-B92F-16318385074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894516C7-1FF3-F44B-93B1-24B9AA324A7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C34C92B-6A45-864A-B429-22A9039765DA}" type="datetimeFigureOut">
              <a:rPr lang="en-US" smtClean="0"/>
              <a:t>9/27/2021</a:t>
            </a:fld>
            <a:endParaRPr lang="en-US" dirty="0"/>
          </a:p>
        </p:txBody>
      </p:sp>
      <p:sp>
        <p:nvSpPr>
          <p:cNvPr id="4" name="Footer Placeholder 3">
            <a:extLst>
              <a:ext uri="{FF2B5EF4-FFF2-40B4-BE49-F238E27FC236}">
                <a16:creationId xmlns:a16="http://schemas.microsoft.com/office/drawing/2014/main" id="{EDC6268A-8AA9-4C40-BEFB-029DF3E8113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08E928AC-AE76-324A-BA05-D16BF60C79E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E62C3C4-9460-4343-9283-24A378E2714B}" type="slidenum">
              <a:rPr lang="en-US" smtClean="0"/>
              <a:t>‹#›</a:t>
            </a:fld>
            <a:endParaRPr lang="en-US" dirty="0"/>
          </a:p>
        </p:txBody>
      </p:sp>
    </p:spTree>
    <p:extLst>
      <p:ext uri="{BB962C8B-B14F-4D97-AF65-F5344CB8AC3E}">
        <p14:creationId xmlns:p14="http://schemas.microsoft.com/office/powerpoint/2010/main" val="41905489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265FE6-BEE9-465E-9202-2D200EDE749C}" type="datetimeFigureOut">
              <a:rPr lang="en-GB" smtClean="0"/>
              <a:t>27/09/2021</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DE8F2A-B3D4-43F2-B39B-CD77F64A1950}" type="slidenum">
              <a:rPr lang="en-GB" smtClean="0"/>
              <a:t>‹#›</a:t>
            </a:fld>
            <a:endParaRPr lang="en-GB" dirty="0"/>
          </a:p>
        </p:txBody>
      </p:sp>
    </p:spTree>
    <p:extLst>
      <p:ext uri="{BB962C8B-B14F-4D97-AF65-F5344CB8AC3E}">
        <p14:creationId xmlns:p14="http://schemas.microsoft.com/office/powerpoint/2010/main" val="4461779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IOSEA Marine Turtle MOU</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Sub regional meetings of the Marine Turtle Task Forces are instrumental in the implementation of the MOU.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Two of the 4 MTTFs met in 2017 and 2018. The report for the NIO is available online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CITES Secretariat in close cooperation with CMS IOSEA secretariat and Advisory Committee compiled and analyzed data on legal and illegal trade international and domestic trade in marine turtles. The process was supported by implementing agencies, such as TRAFFIC and WWF with the financial support from Australia via CMS</a:t>
            </a:r>
            <a:r>
              <a:rPr kumimoji="0" lang="en-US" sz="1200" b="0" i="0" u="none" strike="noStrike" kern="1200" cap="none" spc="0" normalizeH="0" baseline="0" noProof="0" dirty="0">
                <a:ln>
                  <a:noFill/>
                </a:ln>
                <a:solidFill>
                  <a:prstClr val="black"/>
                </a:solidFill>
                <a:effectLst/>
                <a:highlight>
                  <a:srgbClr val="FFFF00"/>
                </a:highlight>
                <a:uLnTx/>
                <a:uFillTx/>
                <a:latin typeface="+mn-lt"/>
                <a:ea typeface="+mn-ea"/>
                <a:cs typeface="+mn-cs"/>
              </a:rPr>
              <a:t>. </a:t>
            </a:r>
            <a:r>
              <a:rPr kumimoji="0" lang="en-US" sz="1200" b="0" i="0" u="none" strike="noStrike" kern="1200" cap="none" spc="0" normalizeH="0" baseline="0" noProof="0" dirty="0">
                <a:ln>
                  <a:noFill/>
                </a:ln>
                <a:solidFill>
                  <a:prstClr val="black"/>
                </a:solidFill>
                <a:effectLst/>
                <a:uLnTx/>
                <a:uFillTx/>
                <a:latin typeface="+mn-lt"/>
                <a:ea typeface="+mn-ea"/>
                <a:cs typeface="+mn-cs"/>
              </a:rPr>
              <a:t>The preliminary report is available online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Final report should be available on November 23</a:t>
            </a:r>
            <a:r>
              <a:rPr kumimoji="0" lang="en-US" sz="1200" b="0" i="0" u="none" strike="noStrike" kern="1200" cap="none" spc="0" normalizeH="0" baseline="30000" noProof="0" dirty="0">
                <a:ln>
                  <a:noFill/>
                </a:ln>
                <a:solidFill>
                  <a:prstClr val="black"/>
                </a:solidFill>
                <a:effectLst/>
                <a:uLnTx/>
                <a:uFillTx/>
                <a:latin typeface="+mn-lt"/>
                <a:ea typeface="+mn-ea"/>
                <a:cs typeface="+mn-cs"/>
              </a:rPr>
              <a:t>rd</a:t>
            </a:r>
            <a:r>
              <a:rPr kumimoji="0" lang="en-US" sz="1200" b="0" i="0" u="none" strike="noStrike" kern="1200" cap="none" spc="0" normalizeH="0" baseline="0" noProof="0" dirty="0">
                <a:ln>
                  <a:noFill/>
                </a:ln>
                <a:solidFill>
                  <a:prstClr val="black"/>
                </a:solidFill>
                <a:effectLst/>
                <a:uLnTx/>
                <a:uFillTx/>
                <a:latin typeface="+mn-lt"/>
                <a:ea typeface="+mn-ea"/>
                <a:cs typeface="+mn-cs"/>
              </a:rPr>
              <a:t> 2018.</a:t>
            </a:r>
          </a:p>
          <a:p>
            <a:endParaRPr lang="en-US" dirty="0"/>
          </a:p>
          <a:p>
            <a:endParaRPr lang="en-US" b="1" dirty="0"/>
          </a:p>
          <a:p>
            <a:r>
              <a:rPr lang="en-US" b="1" dirty="0"/>
              <a:t>Dugong MOU – IKI project </a:t>
            </a:r>
          </a:p>
          <a:p>
            <a:pPr marL="171450" indent="-171450">
              <a:buFont typeface="Arial" panose="020B0604020202020204" pitchFamily="34" charset="0"/>
              <a:buChar char="•"/>
            </a:pPr>
            <a:r>
              <a:rPr lang="en-US" dirty="0"/>
              <a:t>Continuing to revise IKI project based on feedback. </a:t>
            </a:r>
          </a:p>
          <a:p>
            <a:pPr marL="628650" lvl="1" indent="-171450">
              <a:buFont typeface="Arial" panose="020B0604020202020204" pitchFamily="34" charset="0"/>
              <a:buChar char="•"/>
            </a:pPr>
            <a:r>
              <a:rPr lang="en-US" dirty="0"/>
              <a:t>Don’t anticipate any major revisions.</a:t>
            </a:r>
          </a:p>
          <a:p>
            <a:pPr marL="628650" lvl="1" indent="-171450">
              <a:buFont typeface="Arial" panose="020B0604020202020204" pitchFamily="34" charset="0"/>
              <a:buChar char="•"/>
            </a:pPr>
            <a:r>
              <a:rPr lang="en-US" dirty="0"/>
              <a:t>Hope to have submitted to BMU for final approval before the end of this year.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a:p>
            <a:r>
              <a:rPr lang="en-GB" sz="1200" kern="1200" dirty="0">
                <a:solidFill>
                  <a:schemeClr val="tx1"/>
                </a:solidFill>
                <a:effectLst/>
                <a:latin typeface="+mn-lt"/>
                <a:ea typeface="+mn-ea"/>
                <a:cs typeface="+mn-cs"/>
              </a:rPr>
              <a:t> </a:t>
            </a:r>
            <a:endParaRPr lang="en-D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DE"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en-DE" dirty="0"/>
          </a:p>
        </p:txBody>
      </p:sp>
      <p:sp>
        <p:nvSpPr>
          <p:cNvPr id="4" name="Slide Number Placeholder 3"/>
          <p:cNvSpPr>
            <a:spLocks noGrp="1"/>
          </p:cNvSpPr>
          <p:nvPr>
            <p:ph type="sldNum" sz="quarter" idx="10"/>
          </p:nvPr>
        </p:nvSpPr>
        <p:spPr/>
        <p:txBody>
          <a:bodyPr/>
          <a:lstStyle/>
          <a:p>
            <a:fld id="{F6DE8F2A-B3D4-43F2-B39B-CD77F64A1950}" type="slidenum">
              <a:rPr lang="en-GB" smtClean="0"/>
              <a:t>4</a:t>
            </a:fld>
            <a:endParaRPr lang="en-GB" dirty="0"/>
          </a:p>
        </p:txBody>
      </p:sp>
    </p:spTree>
    <p:extLst>
      <p:ext uri="{BB962C8B-B14F-4D97-AF65-F5344CB8AC3E}">
        <p14:creationId xmlns:p14="http://schemas.microsoft.com/office/powerpoint/2010/main" val="32304585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36" name="Picture Placeholder 35">
            <a:extLst>
              <a:ext uri="{FF2B5EF4-FFF2-40B4-BE49-F238E27FC236}">
                <a16:creationId xmlns:a16="http://schemas.microsoft.com/office/drawing/2014/main" id="{8B934246-87B1-4444-9DCA-06622CAD5507}"/>
              </a:ext>
            </a:extLst>
          </p:cNvPr>
          <p:cNvSpPr>
            <a:spLocks noGrp="1"/>
          </p:cNvSpPr>
          <p:nvPr>
            <p:ph type="pic" sz="quarter" idx="10" hasCustomPrompt="1"/>
          </p:nvPr>
        </p:nvSpPr>
        <p:spPr>
          <a:xfrm>
            <a:off x="123992" y="124953"/>
            <a:ext cx="11944014" cy="4372387"/>
          </a:xfrm>
          <a:custGeom>
            <a:avLst/>
            <a:gdLst>
              <a:gd name="connsiteX0" fmla="*/ 0 w 11944014"/>
              <a:gd name="connsiteY0" fmla="*/ 0 h 4372387"/>
              <a:gd name="connsiteX1" fmla="*/ 11944014 w 11944014"/>
              <a:gd name="connsiteY1" fmla="*/ 0 h 4372387"/>
              <a:gd name="connsiteX2" fmla="*/ 11944014 w 11944014"/>
              <a:gd name="connsiteY2" fmla="*/ 4064314 h 4372387"/>
              <a:gd name="connsiteX3" fmla="*/ 11419539 w 11944014"/>
              <a:gd name="connsiteY3" fmla="*/ 4152711 h 4372387"/>
              <a:gd name="connsiteX4" fmla="*/ 4857299 w 11944014"/>
              <a:gd name="connsiteY4" fmla="*/ 3772522 h 4372387"/>
              <a:gd name="connsiteX5" fmla="*/ 510557 w 11944014"/>
              <a:gd name="connsiteY5" fmla="*/ 3115117 h 4372387"/>
              <a:gd name="connsiteX6" fmla="*/ 0 w 11944014"/>
              <a:gd name="connsiteY6" fmla="*/ 3085767 h 437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44014" h="4372387">
                <a:moveTo>
                  <a:pt x="0" y="0"/>
                </a:moveTo>
                <a:lnTo>
                  <a:pt x="11944014" y="0"/>
                </a:lnTo>
                <a:lnTo>
                  <a:pt x="11944014" y="4064314"/>
                </a:lnTo>
                <a:lnTo>
                  <a:pt x="11419539" y="4152711"/>
                </a:lnTo>
                <a:cubicBezTo>
                  <a:pt x="10120431" y="4379826"/>
                  <a:pt x="8581267" y="4634432"/>
                  <a:pt x="4857299" y="3772522"/>
                </a:cubicBezTo>
                <a:cubicBezTo>
                  <a:pt x="3261016" y="3403063"/>
                  <a:pt x="1951876" y="3212078"/>
                  <a:pt x="510557" y="3115117"/>
                </a:cubicBezTo>
                <a:lnTo>
                  <a:pt x="0" y="3085767"/>
                </a:lnTo>
                <a:close/>
              </a:path>
            </a:pathLst>
          </a:custGeom>
          <a:solidFill>
            <a:schemeClr val="bg1">
              <a:lumMod val="95000"/>
            </a:schemeClr>
          </a:solidFill>
        </p:spPr>
        <p:txBody>
          <a:bodyPr vert="horz" wrap="square" lIns="91440" tIns="45720" rIns="91440" bIns="45720" rtlCol="0" anchor="ctr" anchorCtr="1">
            <a:noAutofit/>
          </a:bodyPr>
          <a:lstStyle>
            <a:lvl1pPr marL="0" indent="0">
              <a:buNone/>
              <a:defRPr lang="en-GB" sz="1800" dirty="0"/>
            </a:lvl1pPr>
          </a:lstStyle>
          <a:p>
            <a:pPr marL="228600" lvl="0" indent="-228600" algn="ctr"/>
            <a:r>
              <a:rPr lang="en-US" dirty="0"/>
              <a:t>Insert Image</a:t>
            </a:r>
            <a:endParaRPr lang="en-GB" dirty="0"/>
          </a:p>
        </p:txBody>
      </p:sp>
      <p:sp>
        <p:nvSpPr>
          <p:cNvPr id="8" name="Freeform: Shape 7">
            <a:extLst>
              <a:ext uri="{FF2B5EF4-FFF2-40B4-BE49-F238E27FC236}">
                <a16:creationId xmlns:a16="http://schemas.microsoft.com/office/drawing/2014/main" id="{1E99C6B2-05CE-48A7-8696-CEC64BE74DF5}"/>
              </a:ext>
            </a:extLst>
          </p:cNvPr>
          <p:cNvSpPr/>
          <p:nvPr userDrawn="1"/>
        </p:nvSpPr>
        <p:spPr>
          <a:xfrm>
            <a:off x="-1" y="0"/>
            <a:ext cx="12192001" cy="6858000"/>
          </a:xfrm>
          <a:custGeom>
            <a:avLst/>
            <a:gdLst>
              <a:gd name="connsiteX0" fmla="*/ 123993 w 12192001"/>
              <a:gd name="connsiteY0" fmla="*/ 123993 h 6858000"/>
              <a:gd name="connsiteX1" fmla="*/ 123993 w 12192001"/>
              <a:gd name="connsiteY1" fmla="*/ 3209760 h 6858000"/>
              <a:gd name="connsiteX2" fmla="*/ 634550 w 12192001"/>
              <a:gd name="connsiteY2" fmla="*/ 3239110 h 6858000"/>
              <a:gd name="connsiteX3" fmla="*/ 4981292 w 12192001"/>
              <a:gd name="connsiteY3" fmla="*/ 3896515 h 6858000"/>
              <a:gd name="connsiteX4" fmla="*/ 11543532 w 12192001"/>
              <a:gd name="connsiteY4" fmla="*/ 4276704 h 6858000"/>
              <a:gd name="connsiteX5" fmla="*/ 12068007 w 12192001"/>
              <a:gd name="connsiteY5" fmla="*/ 4188307 h 6858000"/>
              <a:gd name="connsiteX6" fmla="*/ 12068007 w 12192001"/>
              <a:gd name="connsiteY6" fmla="*/ 123993 h 6858000"/>
              <a:gd name="connsiteX7" fmla="*/ 0 w 12192001"/>
              <a:gd name="connsiteY7" fmla="*/ 0 h 6858000"/>
              <a:gd name="connsiteX8" fmla="*/ 12192000 w 12192001"/>
              <a:gd name="connsiteY8" fmla="*/ 0 h 6858000"/>
              <a:gd name="connsiteX9" fmla="*/ 12192000 w 12192001"/>
              <a:gd name="connsiteY9" fmla="*/ 4167393 h 6858000"/>
              <a:gd name="connsiteX10" fmla="*/ 12192001 w 12192001"/>
              <a:gd name="connsiteY10" fmla="*/ 4167393 h 6858000"/>
              <a:gd name="connsiteX11" fmla="*/ 12192001 w 12192001"/>
              <a:gd name="connsiteY11" fmla="*/ 4799849 h 6858000"/>
              <a:gd name="connsiteX12" fmla="*/ 12192001 w 12192001"/>
              <a:gd name="connsiteY12" fmla="*/ 4950491 h 6858000"/>
              <a:gd name="connsiteX13" fmla="*/ 12192001 w 12192001"/>
              <a:gd name="connsiteY13" fmla="*/ 6858000 h 6858000"/>
              <a:gd name="connsiteX14" fmla="*/ 12192000 w 12192001"/>
              <a:gd name="connsiteY14" fmla="*/ 6858000 h 6858000"/>
              <a:gd name="connsiteX15" fmla="*/ 1 w 12192001"/>
              <a:gd name="connsiteY15" fmla="*/ 6858000 h 6858000"/>
              <a:gd name="connsiteX16" fmla="*/ 0 w 12192001"/>
              <a:gd name="connsiteY1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192001" h="6858000">
                <a:moveTo>
                  <a:pt x="123993" y="123993"/>
                </a:moveTo>
                <a:lnTo>
                  <a:pt x="123993" y="3209760"/>
                </a:lnTo>
                <a:lnTo>
                  <a:pt x="634550" y="3239110"/>
                </a:lnTo>
                <a:cubicBezTo>
                  <a:pt x="2075869" y="3336071"/>
                  <a:pt x="3385009" y="3527056"/>
                  <a:pt x="4981292" y="3896515"/>
                </a:cubicBezTo>
                <a:cubicBezTo>
                  <a:pt x="8705260" y="4758425"/>
                  <a:pt x="10244424" y="4503819"/>
                  <a:pt x="11543532" y="4276704"/>
                </a:cubicBezTo>
                <a:lnTo>
                  <a:pt x="12068007" y="4188307"/>
                </a:lnTo>
                <a:lnTo>
                  <a:pt x="12068007" y="123993"/>
                </a:lnTo>
                <a:close/>
                <a:moveTo>
                  <a:pt x="0" y="0"/>
                </a:moveTo>
                <a:lnTo>
                  <a:pt x="12192000" y="0"/>
                </a:lnTo>
                <a:lnTo>
                  <a:pt x="12192000" y="4167393"/>
                </a:lnTo>
                <a:lnTo>
                  <a:pt x="12192001" y="4167393"/>
                </a:lnTo>
                <a:lnTo>
                  <a:pt x="12192001" y="4799849"/>
                </a:lnTo>
                <a:lnTo>
                  <a:pt x="12192001" y="4950491"/>
                </a:lnTo>
                <a:lnTo>
                  <a:pt x="12192001" y="6858000"/>
                </a:lnTo>
                <a:lnTo>
                  <a:pt x="12192000" y="6858000"/>
                </a:lnTo>
                <a:lnTo>
                  <a:pt x="1"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 name="Subtitle 2">
            <a:extLst>
              <a:ext uri="{FF2B5EF4-FFF2-40B4-BE49-F238E27FC236}">
                <a16:creationId xmlns:a16="http://schemas.microsoft.com/office/drawing/2014/main" id="{FA174F0C-3444-43F9-9DFF-354C44272A65}"/>
              </a:ext>
            </a:extLst>
          </p:cNvPr>
          <p:cNvSpPr>
            <a:spLocks noGrp="1"/>
          </p:cNvSpPr>
          <p:nvPr>
            <p:ph type="subTitle" idx="1" hasCustomPrompt="1"/>
          </p:nvPr>
        </p:nvSpPr>
        <p:spPr>
          <a:xfrm>
            <a:off x="694871" y="5603181"/>
            <a:ext cx="9144000" cy="341632"/>
          </a:xfrm>
        </p:spPr>
        <p:txBody>
          <a:bodyPr vert="horz" lIns="91440" tIns="45720" rIns="91440" bIns="45720" rtlCol="0">
            <a:spAutoFit/>
          </a:bodyPr>
          <a:lstStyle>
            <a:lvl1pPr marL="0" indent="0">
              <a:buNone/>
              <a:defRPr lang="en-GB" sz="1800" dirty="0">
                <a:solidFill>
                  <a:schemeClr val="accent2">
                    <a:lumMod val="50000"/>
                  </a:schemeClr>
                </a:solidFill>
                <a:latin typeface="+mn-lt"/>
              </a:defRPr>
            </a:lvl1pPr>
          </a:lstStyle>
          <a:p>
            <a:pPr marL="228600" lvl="0" indent="-228600"/>
            <a:r>
              <a:rPr lang="en-US" dirty="0"/>
              <a:t>Subtitle</a:t>
            </a:r>
            <a:endParaRPr lang="en-GB" dirty="0"/>
          </a:p>
        </p:txBody>
      </p:sp>
      <p:sp>
        <p:nvSpPr>
          <p:cNvPr id="2" name="Title 1">
            <a:extLst>
              <a:ext uri="{FF2B5EF4-FFF2-40B4-BE49-F238E27FC236}">
                <a16:creationId xmlns:a16="http://schemas.microsoft.com/office/drawing/2014/main" id="{0E11612A-63A3-4175-9F77-FA03CCD38D4B}"/>
              </a:ext>
            </a:extLst>
          </p:cNvPr>
          <p:cNvSpPr>
            <a:spLocks noGrp="1"/>
          </p:cNvSpPr>
          <p:nvPr>
            <p:ph type="ctrTitle" hasCustomPrompt="1"/>
          </p:nvPr>
        </p:nvSpPr>
        <p:spPr>
          <a:xfrm>
            <a:off x="694871" y="4901450"/>
            <a:ext cx="10607040" cy="701731"/>
          </a:xfrm>
        </p:spPr>
        <p:txBody>
          <a:bodyPr vert="horz" lIns="91440" tIns="45720" rIns="91440" bIns="45720" rtlCol="0" anchor="b">
            <a:spAutoFit/>
          </a:bodyPr>
          <a:lstStyle>
            <a:lvl1pPr>
              <a:defRPr lang="en-GB" sz="4400" b="1" dirty="0">
                <a:solidFill>
                  <a:schemeClr val="tx1">
                    <a:lumMod val="75000"/>
                    <a:lumOff val="25000"/>
                  </a:schemeClr>
                </a:solidFill>
                <a:latin typeface="+mj-lt"/>
              </a:defRPr>
            </a:lvl1pPr>
          </a:lstStyle>
          <a:p>
            <a:pPr marL="0" lvl="0"/>
            <a:r>
              <a:rPr lang="en-US" dirty="0"/>
              <a:t>Title</a:t>
            </a:r>
            <a:endParaRPr lang="en-GB" dirty="0"/>
          </a:p>
        </p:txBody>
      </p:sp>
      <p:sp>
        <p:nvSpPr>
          <p:cNvPr id="11" name="Rectangle 10">
            <a:extLst>
              <a:ext uri="{FF2B5EF4-FFF2-40B4-BE49-F238E27FC236}">
                <a16:creationId xmlns:a16="http://schemas.microsoft.com/office/drawing/2014/main" id="{45C25376-E6F9-4E5A-A81D-E7FA342FB230}"/>
              </a:ext>
            </a:extLst>
          </p:cNvPr>
          <p:cNvSpPr/>
          <p:nvPr userDrawn="1"/>
        </p:nvSpPr>
        <p:spPr>
          <a:xfrm>
            <a:off x="435429" y="4726452"/>
            <a:ext cx="72571" cy="1371600"/>
          </a:xfrm>
          <a:prstGeom prst="rect">
            <a:avLst/>
          </a:prstGeom>
          <a:solidFill>
            <a:srgbClr val="0D56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014493"/>
              </a:solidFill>
              <a:highlight>
                <a:srgbClr val="014493"/>
              </a:highlight>
            </a:endParaRPr>
          </a:p>
        </p:txBody>
      </p:sp>
    </p:spTree>
    <p:extLst>
      <p:ext uri="{BB962C8B-B14F-4D97-AF65-F5344CB8AC3E}">
        <p14:creationId xmlns:p14="http://schemas.microsoft.com/office/powerpoint/2010/main" val="11704841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hoto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EB162-E699-464C-B2EE-136D517A9B8B}"/>
              </a:ext>
            </a:extLst>
          </p:cNvPr>
          <p:cNvSpPr>
            <a:spLocks noGrp="1"/>
          </p:cNvSpPr>
          <p:nvPr>
            <p:ph type="title"/>
          </p:nvPr>
        </p:nvSpPr>
        <p:spPr>
          <a:xfrm>
            <a:off x="446314" y="500215"/>
            <a:ext cx="11174186" cy="590931"/>
          </a:xfrm>
        </p:spPr>
        <p:txBody>
          <a:bodyPr vert="horz" wrap="square" lIns="91440" tIns="45720" rIns="91440" bIns="45720" rtlCol="0" anchor="ctr">
            <a:spAutoFit/>
          </a:bodyPr>
          <a:lstStyle>
            <a:lvl1pPr>
              <a:defRPr lang="en-GB" sz="3600" spc="-60" dirty="0"/>
            </a:lvl1pPr>
          </a:lstStyle>
          <a:p>
            <a:pPr lvl="0"/>
            <a:r>
              <a:rPr lang="en-US"/>
              <a:t>Click to edit Master title style</a:t>
            </a:r>
            <a:endParaRPr lang="en-GB" dirty="0"/>
          </a:p>
        </p:txBody>
      </p:sp>
      <p:sp>
        <p:nvSpPr>
          <p:cNvPr id="5" name="Picture Placeholder 4">
            <a:extLst>
              <a:ext uri="{FF2B5EF4-FFF2-40B4-BE49-F238E27FC236}">
                <a16:creationId xmlns:a16="http://schemas.microsoft.com/office/drawing/2014/main" id="{92C6531E-FB8E-4000-B873-B745C681E2F5}"/>
              </a:ext>
            </a:extLst>
          </p:cNvPr>
          <p:cNvSpPr>
            <a:spLocks noGrp="1"/>
          </p:cNvSpPr>
          <p:nvPr>
            <p:ph type="pic" sz="quarter" idx="13" hasCustomPrompt="1"/>
          </p:nvPr>
        </p:nvSpPr>
        <p:spPr>
          <a:xfrm>
            <a:off x="0" y="1248876"/>
            <a:ext cx="12192000" cy="2119313"/>
          </a:xfrm>
          <a:solidFill>
            <a:schemeClr val="bg1">
              <a:lumMod val="95000"/>
            </a:schemeClr>
          </a:solidFill>
        </p:spPr>
        <p:txBody>
          <a:bodyPr vert="horz" wrap="square" lIns="91440" tIns="45720" rIns="91440" bIns="45720" rtlCol="0" anchor="ctr" anchorCtr="1">
            <a:noAutofit/>
          </a:bodyPr>
          <a:lstStyle>
            <a:lvl1pPr marL="0" indent="0">
              <a:buNone/>
              <a:defRPr lang="en-GB" sz="1800"/>
            </a:lvl1pPr>
          </a:lstStyle>
          <a:p>
            <a:pPr marL="228600" lvl="0" indent="-228600" algn="ctr"/>
            <a:r>
              <a:rPr lang="en-US" dirty="0"/>
              <a:t>Insert Image</a:t>
            </a:r>
            <a:endParaRPr lang="en-GB" dirty="0"/>
          </a:p>
        </p:txBody>
      </p:sp>
      <p:sp>
        <p:nvSpPr>
          <p:cNvPr id="9" name="Text Placeholder 8">
            <a:extLst>
              <a:ext uri="{FF2B5EF4-FFF2-40B4-BE49-F238E27FC236}">
                <a16:creationId xmlns:a16="http://schemas.microsoft.com/office/drawing/2014/main" id="{FF7966C8-8738-4743-AE43-80F0C197B6C7}"/>
              </a:ext>
            </a:extLst>
          </p:cNvPr>
          <p:cNvSpPr>
            <a:spLocks noGrp="1"/>
          </p:cNvSpPr>
          <p:nvPr>
            <p:ph type="body" sz="quarter" idx="14"/>
          </p:nvPr>
        </p:nvSpPr>
        <p:spPr>
          <a:xfrm>
            <a:off x="735240" y="3802065"/>
            <a:ext cx="9784080" cy="334508"/>
          </a:xfrm>
        </p:spPr>
        <p:txBody>
          <a:bodyPr>
            <a:noAutofit/>
          </a:bodyPr>
          <a:lstStyle>
            <a:lvl1pPr marL="0" indent="0" algn="l">
              <a:buNone/>
              <a:defRPr sz="1600" b="1">
                <a:solidFill>
                  <a:schemeClr val="accent3"/>
                </a:solidFill>
                <a:latin typeface="+mn-lt"/>
              </a:defRPr>
            </a:lvl1pPr>
          </a:lstStyle>
          <a:p>
            <a:pPr lvl="0"/>
            <a:r>
              <a:rPr lang="en-US"/>
              <a:t>Edit Master text styles</a:t>
            </a:r>
          </a:p>
        </p:txBody>
      </p:sp>
      <p:sp>
        <p:nvSpPr>
          <p:cNvPr id="12" name="Text Placeholder 8">
            <a:extLst>
              <a:ext uri="{FF2B5EF4-FFF2-40B4-BE49-F238E27FC236}">
                <a16:creationId xmlns:a16="http://schemas.microsoft.com/office/drawing/2014/main" id="{B1885C44-356C-410C-B697-9BA0E2858222}"/>
              </a:ext>
            </a:extLst>
          </p:cNvPr>
          <p:cNvSpPr>
            <a:spLocks noGrp="1"/>
          </p:cNvSpPr>
          <p:nvPr>
            <p:ph type="body" sz="quarter" idx="17"/>
          </p:nvPr>
        </p:nvSpPr>
        <p:spPr>
          <a:xfrm>
            <a:off x="735240" y="4294303"/>
            <a:ext cx="9784080" cy="1737360"/>
          </a:xfrm>
        </p:spPr>
        <p:txBody>
          <a:bodyPr>
            <a:noAutofit/>
          </a:bodyPr>
          <a:lstStyle>
            <a:lvl1pPr marL="0" indent="0" algn="l">
              <a:buNone/>
              <a:defRPr sz="1400" b="0">
                <a:solidFill>
                  <a:schemeClr val="tx1">
                    <a:lumMod val="75000"/>
                    <a:lumOff val="25000"/>
                  </a:schemeClr>
                </a:solidFill>
                <a:latin typeface="+mn-lt"/>
              </a:defRPr>
            </a:lvl1pPr>
          </a:lstStyle>
          <a:p>
            <a:pPr lvl="0"/>
            <a:r>
              <a:rPr lang="en-US"/>
              <a:t>Edit Master text styles</a:t>
            </a:r>
          </a:p>
        </p:txBody>
      </p:sp>
      <p:sp>
        <p:nvSpPr>
          <p:cNvPr id="15" name="Rectangle 14">
            <a:extLst>
              <a:ext uri="{FF2B5EF4-FFF2-40B4-BE49-F238E27FC236}">
                <a16:creationId xmlns:a16="http://schemas.microsoft.com/office/drawing/2014/main" id="{05951AB2-D568-4A7E-9408-FADC8BED4119}"/>
              </a:ext>
            </a:extLst>
          </p:cNvPr>
          <p:cNvSpPr/>
          <p:nvPr userDrawn="1"/>
        </p:nvSpPr>
        <p:spPr>
          <a:xfrm>
            <a:off x="446314" y="-1"/>
            <a:ext cx="1188720" cy="128016"/>
          </a:xfrm>
          <a:prstGeom prst="rect">
            <a:avLst/>
          </a:prstGeom>
          <a:solidFill>
            <a:srgbClr val="0D560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pic>
        <p:nvPicPr>
          <p:cNvPr id="14" name="Picture 13">
            <a:extLst>
              <a:ext uri="{FF2B5EF4-FFF2-40B4-BE49-F238E27FC236}">
                <a16:creationId xmlns:a16="http://schemas.microsoft.com/office/drawing/2014/main" id="{2087A7A0-38B1-4663-9678-2D53D7F9554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1400" y="282740"/>
            <a:ext cx="435034" cy="608811"/>
          </a:xfrm>
          <a:prstGeom prst="rect">
            <a:avLst/>
          </a:prstGeom>
        </p:spPr>
      </p:pic>
      <p:sp>
        <p:nvSpPr>
          <p:cNvPr id="10" name="Text Placeholder 3">
            <a:extLst>
              <a:ext uri="{FF2B5EF4-FFF2-40B4-BE49-F238E27FC236}">
                <a16:creationId xmlns:a16="http://schemas.microsoft.com/office/drawing/2014/main" id="{DD011EFA-0164-4A1F-9E12-4E60D14506A0}"/>
              </a:ext>
            </a:extLst>
          </p:cNvPr>
          <p:cNvSpPr txBox="1">
            <a:spLocks/>
          </p:cNvSpPr>
          <p:nvPr userDrawn="1"/>
        </p:nvSpPr>
        <p:spPr>
          <a:xfrm>
            <a:off x="978106" y="296030"/>
            <a:ext cx="11174186" cy="70173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lang="en-GB" sz="3600" b="1" kern="1200" spc="-60" baseline="0" dirty="0">
                <a:solidFill>
                  <a:schemeClr val="tx1"/>
                </a:solidFill>
                <a:latin typeface="+mj-lt"/>
                <a:ea typeface="+mj-ea"/>
                <a:cs typeface="+mj-cs"/>
              </a:defRPr>
            </a:lvl1pPr>
          </a:lstStyle>
          <a:p>
            <a:pPr>
              <a:spcBef>
                <a:spcPts val="0"/>
              </a:spcBef>
            </a:pPr>
            <a:r>
              <a:rPr lang="en-US" sz="2400" dirty="0">
                <a:solidFill>
                  <a:srgbClr val="0D5601"/>
                </a:solidFill>
              </a:rPr>
              <a:t>The Fourth Meeting of Signatories of the Saiga MOU</a:t>
            </a:r>
          </a:p>
          <a:p>
            <a:pPr>
              <a:spcBef>
                <a:spcPts val="0"/>
              </a:spcBef>
            </a:pPr>
            <a:r>
              <a:rPr lang="en-US" sz="2000" b="0" dirty="0">
                <a:solidFill>
                  <a:srgbClr val="0D5601"/>
                </a:solidFill>
              </a:rPr>
              <a:t>28-29 September 2021, online meeting</a:t>
            </a:r>
          </a:p>
        </p:txBody>
      </p:sp>
    </p:spTree>
    <p:extLst>
      <p:ext uri="{BB962C8B-B14F-4D97-AF65-F5344CB8AC3E}">
        <p14:creationId xmlns:p14="http://schemas.microsoft.com/office/powerpoint/2010/main" val="14241479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hoto + Three Sectio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rgbClr val="0D560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5" name="Picture Placeholder 4">
            <a:extLst>
              <a:ext uri="{FF2B5EF4-FFF2-40B4-BE49-F238E27FC236}">
                <a16:creationId xmlns:a16="http://schemas.microsoft.com/office/drawing/2014/main" id="{92C6531E-FB8E-4000-B873-B745C681E2F5}"/>
              </a:ext>
            </a:extLst>
          </p:cNvPr>
          <p:cNvSpPr>
            <a:spLocks noGrp="1"/>
          </p:cNvSpPr>
          <p:nvPr>
            <p:ph type="pic" sz="quarter" idx="13" hasCustomPrompt="1"/>
          </p:nvPr>
        </p:nvSpPr>
        <p:spPr>
          <a:xfrm>
            <a:off x="0" y="1248876"/>
            <a:ext cx="12192000" cy="2119313"/>
          </a:xfrm>
          <a:solidFill>
            <a:schemeClr val="bg1">
              <a:lumMod val="95000"/>
            </a:schemeClr>
          </a:solidFill>
        </p:spPr>
        <p:txBody>
          <a:bodyPr vert="horz" wrap="square" lIns="91440" tIns="45720" rIns="91440" bIns="45720" rtlCol="0" anchor="ctr" anchorCtr="1">
            <a:noAutofit/>
          </a:bodyPr>
          <a:lstStyle>
            <a:lvl1pPr marL="0" indent="0">
              <a:buNone/>
              <a:defRPr lang="en-GB" sz="1800"/>
            </a:lvl1pPr>
          </a:lstStyle>
          <a:p>
            <a:pPr marL="228600" lvl="0" indent="-228600" algn="ctr"/>
            <a:r>
              <a:rPr lang="en-US" dirty="0"/>
              <a:t>Insert Image</a:t>
            </a:r>
            <a:endParaRPr lang="en-GB" dirty="0"/>
          </a:p>
        </p:txBody>
      </p:sp>
      <p:sp>
        <p:nvSpPr>
          <p:cNvPr id="9" name="Text Placeholder 8">
            <a:extLst>
              <a:ext uri="{FF2B5EF4-FFF2-40B4-BE49-F238E27FC236}">
                <a16:creationId xmlns:a16="http://schemas.microsoft.com/office/drawing/2014/main" id="{FF7966C8-8738-4743-AE43-80F0C197B6C7}"/>
              </a:ext>
            </a:extLst>
          </p:cNvPr>
          <p:cNvSpPr>
            <a:spLocks noGrp="1"/>
          </p:cNvSpPr>
          <p:nvPr>
            <p:ph type="body" sz="quarter" idx="14"/>
          </p:nvPr>
        </p:nvSpPr>
        <p:spPr>
          <a:xfrm>
            <a:off x="735240" y="3802065"/>
            <a:ext cx="2820761" cy="334508"/>
          </a:xfrm>
        </p:spPr>
        <p:txBody>
          <a:bodyPr>
            <a:noAutofit/>
          </a:bodyPr>
          <a:lstStyle>
            <a:lvl1pPr marL="0" indent="0" algn="ctr">
              <a:buNone/>
              <a:defRPr sz="1600" b="1">
                <a:solidFill>
                  <a:schemeClr val="accent6"/>
                </a:solidFill>
                <a:latin typeface="+mn-lt"/>
              </a:defRPr>
            </a:lvl1pPr>
          </a:lstStyle>
          <a:p>
            <a:pPr lvl="0"/>
            <a:r>
              <a:rPr lang="en-US"/>
              <a:t>Edit Master text styles</a:t>
            </a:r>
          </a:p>
        </p:txBody>
      </p:sp>
      <p:sp>
        <p:nvSpPr>
          <p:cNvPr id="10" name="Text Placeholder 8">
            <a:extLst>
              <a:ext uri="{FF2B5EF4-FFF2-40B4-BE49-F238E27FC236}">
                <a16:creationId xmlns:a16="http://schemas.microsoft.com/office/drawing/2014/main" id="{3F93C618-7612-42AB-B890-45E85BD492F4}"/>
              </a:ext>
            </a:extLst>
          </p:cNvPr>
          <p:cNvSpPr>
            <a:spLocks noGrp="1"/>
          </p:cNvSpPr>
          <p:nvPr>
            <p:ph type="body" sz="quarter" idx="15"/>
          </p:nvPr>
        </p:nvSpPr>
        <p:spPr>
          <a:xfrm>
            <a:off x="4623026" y="3802065"/>
            <a:ext cx="2820761" cy="334508"/>
          </a:xfrm>
        </p:spPr>
        <p:txBody>
          <a:bodyPr>
            <a:noAutofit/>
          </a:bodyPr>
          <a:lstStyle>
            <a:lvl1pPr marL="0" indent="0" algn="ctr">
              <a:buNone/>
              <a:defRPr sz="1600" b="1">
                <a:solidFill>
                  <a:schemeClr val="accent3"/>
                </a:solidFill>
                <a:latin typeface="+mn-lt"/>
              </a:defRPr>
            </a:lvl1pPr>
          </a:lstStyle>
          <a:p>
            <a:pPr lvl="0"/>
            <a:r>
              <a:rPr lang="en-US"/>
              <a:t>Edit Master text styles</a:t>
            </a:r>
          </a:p>
        </p:txBody>
      </p:sp>
      <p:sp>
        <p:nvSpPr>
          <p:cNvPr id="11" name="Text Placeholder 8">
            <a:extLst>
              <a:ext uri="{FF2B5EF4-FFF2-40B4-BE49-F238E27FC236}">
                <a16:creationId xmlns:a16="http://schemas.microsoft.com/office/drawing/2014/main" id="{08664829-F6FB-4E31-BF5C-C895ADF2BA7F}"/>
              </a:ext>
            </a:extLst>
          </p:cNvPr>
          <p:cNvSpPr>
            <a:spLocks noGrp="1"/>
          </p:cNvSpPr>
          <p:nvPr>
            <p:ph type="body" sz="quarter" idx="16"/>
          </p:nvPr>
        </p:nvSpPr>
        <p:spPr>
          <a:xfrm>
            <a:off x="8635999" y="3802065"/>
            <a:ext cx="2820761" cy="334508"/>
          </a:xfrm>
        </p:spPr>
        <p:txBody>
          <a:bodyPr>
            <a:noAutofit/>
          </a:bodyPr>
          <a:lstStyle>
            <a:lvl1pPr marL="0" indent="0" algn="ctr">
              <a:buNone/>
              <a:defRPr sz="1600" b="1">
                <a:solidFill>
                  <a:schemeClr val="accent5">
                    <a:lumMod val="75000"/>
                  </a:schemeClr>
                </a:solidFill>
                <a:latin typeface="+mn-lt"/>
              </a:defRPr>
            </a:lvl1pPr>
          </a:lstStyle>
          <a:p>
            <a:pPr lvl="0"/>
            <a:r>
              <a:rPr lang="en-US"/>
              <a:t>Edit Master text styles</a:t>
            </a:r>
          </a:p>
        </p:txBody>
      </p:sp>
      <p:sp>
        <p:nvSpPr>
          <p:cNvPr id="12" name="Text Placeholder 8">
            <a:extLst>
              <a:ext uri="{FF2B5EF4-FFF2-40B4-BE49-F238E27FC236}">
                <a16:creationId xmlns:a16="http://schemas.microsoft.com/office/drawing/2014/main" id="{B1885C44-356C-410C-B697-9BA0E2858222}"/>
              </a:ext>
            </a:extLst>
          </p:cNvPr>
          <p:cNvSpPr>
            <a:spLocks noGrp="1"/>
          </p:cNvSpPr>
          <p:nvPr>
            <p:ph type="body" sz="quarter" idx="17"/>
          </p:nvPr>
        </p:nvSpPr>
        <p:spPr>
          <a:xfrm>
            <a:off x="735240" y="4294303"/>
            <a:ext cx="2820761" cy="1496898"/>
          </a:xfrm>
        </p:spPr>
        <p:txBody>
          <a:bodyPr>
            <a:noAutofit/>
          </a:bodyPr>
          <a:lstStyle>
            <a:lvl1pPr marL="0" indent="0" algn="l">
              <a:spcAft>
                <a:spcPts val="600"/>
              </a:spcAft>
              <a:buNone/>
              <a:defRPr sz="1400" b="0">
                <a:solidFill>
                  <a:schemeClr val="tx1">
                    <a:lumMod val="75000"/>
                    <a:lumOff val="25000"/>
                  </a:schemeClr>
                </a:solidFill>
                <a:latin typeface="+mn-lt"/>
              </a:defRPr>
            </a:lvl1pPr>
          </a:lstStyle>
          <a:p>
            <a:pPr lvl="0"/>
            <a:r>
              <a:rPr lang="en-US"/>
              <a:t>Edit Master text styles</a:t>
            </a:r>
          </a:p>
        </p:txBody>
      </p:sp>
      <p:sp>
        <p:nvSpPr>
          <p:cNvPr id="13" name="Text Placeholder 8">
            <a:extLst>
              <a:ext uri="{FF2B5EF4-FFF2-40B4-BE49-F238E27FC236}">
                <a16:creationId xmlns:a16="http://schemas.microsoft.com/office/drawing/2014/main" id="{464BC696-49A6-4328-BB42-5566BAC00F80}"/>
              </a:ext>
            </a:extLst>
          </p:cNvPr>
          <p:cNvSpPr>
            <a:spLocks noGrp="1"/>
          </p:cNvSpPr>
          <p:nvPr>
            <p:ph type="body" sz="quarter" idx="18"/>
          </p:nvPr>
        </p:nvSpPr>
        <p:spPr>
          <a:xfrm>
            <a:off x="4623026" y="4294303"/>
            <a:ext cx="2820761" cy="1496898"/>
          </a:xfrm>
        </p:spPr>
        <p:txBody>
          <a:bodyPr>
            <a:noAutofit/>
          </a:bodyPr>
          <a:lstStyle>
            <a:lvl1pPr marL="0" indent="0" algn="l">
              <a:spcAft>
                <a:spcPts val="600"/>
              </a:spcAft>
              <a:buNone/>
              <a:defRPr sz="1400" b="0">
                <a:solidFill>
                  <a:schemeClr val="tx1">
                    <a:lumMod val="75000"/>
                    <a:lumOff val="25000"/>
                  </a:schemeClr>
                </a:solidFill>
                <a:latin typeface="+mn-lt"/>
              </a:defRPr>
            </a:lvl1pPr>
          </a:lstStyle>
          <a:p>
            <a:pPr lvl="0"/>
            <a:r>
              <a:rPr lang="en-US"/>
              <a:t>Edit Master text styles</a:t>
            </a:r>
          </a:p>
        </p:txBody>
      </p:sp>
      <p:sp>
        <p:nvSpPr>
          <p:cNvPr id="14" name="Text Placeholder 8">
            <a:extLst>
              <a:ext uri="{FF2B5EF4-FFF2-40B4-BE49-F238E27FC236}">
                <a16:creationId xmlns:a16="http://schemas.microsoft.com/office/drawing/2014/main" id="{7E9E558E-F7EF-4347-AD3C-FDB2A9BCF618}"/>
              </a:ext>
            </a:extLst>
          </p:cNvPr>
          <p:cNvSpPr>
            <a:spLocks noGrp="1"/>
          </p:cNvSpPr>
          <p:nvPr>
            <p:ph type="body" sz="quarter" idx="19"/>
          </p:nvPr>
        </p:nvSpPr>
        <p:spPr>
          <a:xfrm>
            <a:off x="8635999" y="4294303"/>
            <a:ext cx="2820761" cy="1496898"/>
          </a:xfrm>
        </p:spPr>
        <p:txBody>
          <a:bodyPr>
            <a:noAutofit/>
          </a:bodyPr>
          <a:lstStyle>
            <a:lvl1pPr marL="0" indent="0" algn="l">
              <a:spcAft>
                <a:spcPts val="600"/>
              </a:spcAft>
              <a:buNone/>
              <a:defRPr sz="1400" b="0">
                <a:solidFill>
                  <a:schemeClr val="tx1">
                    <a:lumMod val="75000"/>
                    <a:lumOff val="25000"/>
                  </a:schemeClr>
                </a:solidFill>
                <a:latin typeface="+mn-lt"/>
              </a:defRPr>
            </a:lvl1pPr>
          </a:lstStyle>
          <a:p>
            <a:pPr lvl="0"/>
            <a:r>
              <a:rPr lang="en-US"/>
              <a:t>Edit Master text styles</a:t>
            </a:r>
          </a:p>
        </p:txBody>
      </p:sp>
      <p:sp>
        <p:nvSpPr>
          <p:cNvPr id="3" name="Title 2">
            <a:extLst>
              <a:ext uri="{FF2B5EF4-FFF2-40B4-BE49-F238E27FC236}">
                <a16:creationId xmlns:a16="http://schemas.microsoft.com/office/drawing/2014/main" id="{B9AD2AC4-32E8-BC46-848C-BEA37118CB63}"/>
              </a:ext>
            </a:extLst>
          </p:cNvPr>
          <p:cNvSpPr>
            <a:spLocks noGrp="1"/>
          </p:cNvSpPr>
          <p:nvPr>
            <p:ph type="title"/>
          </p:nvPr>
        </p:nvSpPr>
        <p:spPr/>
        <p:txBody>
          <a:bodyPr/>
          <a:lstStyle/>
          <a:p>
            <a:r>
              <a:rPr lang="en-US"/>
              <a:t>Click to edit Master title style</a:t>
            </a:r>
          </a:p>
        </p:txBody>
      </p:sp>
      <p:pic>
        <p:nvPicPr>
          <p:cNvPr id="19" name="Picture 18">
            <a:extLst>
              <a:ext uri="{FF2B5EF4-FFF2-40B4-BE49-F238E27FC236}">
                <a16:creationId xmlns:a16="http://schemas.microsoft.com/office/drawing/2014/main" id="{31C4B7CC-6249-41CD-8E4C-AF354118418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1400" y="282740"/>
            <a:ext cx="435034" cy="608811"/>
          </a:xfrm>
          <a:prstGeom prst="rect">
            <a:avLst/>
          </a:prstGeom>
        </p:spPr>
      </p:pic>
      <p:sp>
        <p:nvSpPr>
          <p:cNvPr id="15" name="Text Placeholder 3">
            <a:extLst>
              <a:ext uri="{FF2B5EF4-FFF2-40B4-BE49-F238E27FC236}">
                <a16:creationId xmlns:a16="http://schemas.microsoft.com/office/drawing/2014/main" id="{FD03AF12-1335-4D5B-B8C0-FDB18AD87429}"/>
              </a:ext>
            </a:extLst>
          </p:cNvPr>
          <p:cNvSpPr txBox="1">
            <a:spLocks/>
          </p:cNvSpPr>
          <p:nvPr userDrawn="1"/>
        </p:nvSpPr>
        <p:spPr>
          <a:xfrm>
            <a:off x="978106" y="296030"/>
            <a:ext cx="11174186" cy="70173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lang="en-GB" sz="3600" b="1" kern="1200" spc="-60" baseline="0" dirty="0">
                <a:solidFill>
                  <a:schemeClr val="tx1"/>
                </a:solidFill>
                <a:latin typeface="+mj-lt"/>
                <a:ea typeface="+mj-ea"/>
                <a:cs typeface="+mj-cs"/>
              </a:defRPr>
            </a:lvl1pPr>
          </a:lstStyle>
          <a:p>
            <a:pPr>
              <a:spcBef>
                <a:spcPts val="0"/>
              </a:spcBef>
            </a:pPr>
            <a:r>
              <a:rPr lang="en-US" sz="2400" dirty="0">
                <a:solidFill>
                  <a:srgbClr val="0D5601"/>
                </a:solidFill>
              </a:rPr>
              <a:t>The Fourth Meeting of Signatories of the Saiga MOU</a:t>
            </a:r>
          </a:p>
          <a:p>
            <a:pPr>
              <a:spcBef>
                <a:spcPts val="0"/>
              </a:spcBef>
            </a:pPr>
            <a:r>
              <a:rPr lang="en-US" sz="2000" b="0" dirty="0">
                <a:solidFill>
                  <a:srgbClr val="0D5601"/>
                </a:solidFill>
              </a:rPr>
              <a:t>28-29 September 2021, online meeting</a:t>
            </a:r>
          </a:p>
        </p:txBody>
      </p:sp>
    </p:spTree>
    <p:extLst>
      <p:ext uri="{BB962C8B-B14F-4D97-AF65-F5344CB8AC3E}">
        <p14:creationId xmlns:p14="http://schemas.microsoft.com/office/powerpoint/2010/main" val="25544819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Half Page Photo + Text">
    <p:spTree>
      <p:nvGrpSpPr>
        <p:cNvPr id="1" name=""/>
        <p:cNvGrpSpPr/>
        <p:nvPr/>
      </p:nvGrpSpPr>
      <p:grpSpPr>
        <a:xfrm>
          <a:off x="0" y="0"/>
          <a:ext cx="0" cy="0"/>
          <a:chOff x="0" y="0"/>
          <a:chExt cx="0" cy="0"/>
        </a:xfrm>
      </p:grpSpPr>
      <p:sp>
        <p:nvSpPr>
          <p:cNvPr id="11" name="Picture Placeholder 4">
            <a:extLst>
              <a:ext uri="{FF2B5EF4-FFF2-40B4-BE49-F238E27FC236}">
                <a16:creationId xmlns:a16="http://schemas.microsoft.com/office/drawing/2014/main" id="{679784BB-7CDD-484B-8F47-9CF1D79993F5}"/>
              </a:ext>
            </a:extLst>
          </p:cNvPr>
          <p:cNvSpPr>
            <a:spLocks noGrp="1"/>
          </p:cNvSpPr>
          <p:nvPr>
            <p:ph type="pic" sz="quarter" idx="13" hasCustomPrompt="1"/>
          </p:nvPr>
        </p:nvSpPr>
        <p:spPr>
          <a:xfrm>
            <a:off x="6299200" y="0"/>
            <a:ext cx="5892800" cy="6858000"/>
          </a:xfrm>
          <a:solidFill>
            <a:schemeClr val="bg1">
              <a:lumMod val="95000"/>
            </a:schemeClr>
          </a:solidFill>
        </p:spPr>
        <p:txBody>
          <a:bodyPr vert="horz" wrap="square" lIns="91440" tIns="45720" rIns="91440" bIns="45720" rtlCol="0" anchor="ctr" anchorCtr="1">
            <a:noAutofit/>
          </a:bodyPr>
          <a:lstStyle>
            <a:lvl1pPr marL="0" indent="0">
              <a:buNone/>
              <a:defRPr lang="en-GB" sz="1800"/>
            </a:lvl1pPr>
          </a:lstStyle>
          <a:p>
            <a:pPr marL="228600" lvl="0" indent="-228600" algn="ctr"/>
            <a:r>
              <a:rPr lang="en-US" dirty="0"/>
              <a:t>Insert Image</a:t>
            </a:r>
            <a:endParaRPr lang="en-GB" dirty="0"/>
          </a:p>
        </p:txBody>
      </p:sp>
      <p:sp>
        <p:nvSpPr>
          <p:cNvPr id="2" name="Title 1">
            <a:extLst>
              <a:ext uri="{FF2B5EF4-FFF2-40B4-BE49-F238E27FC236}">
                <a16:creationId xmlns:a16="http://schemas.microsoft.com/office/drawing/2014/main" id="{8EDEB162-E699-464C-B2EE-136D517A9B8B}"/>
              </a:ext>
            </a:extLst>
          </p:cNvPr>
          <p:cNvSpPr>
            <a:spLocks noGrp="1"/>
          </p:cNvSpPr>
          <p:nvPr>
            <p:ph type="title"/>
          </p:nvPr>
        </p:nvSpPr>
        <p:spPr>
          <a:xfrm>
            <a:off x="446314" y="493776"/>
            <a:ext cx="5170715" cy="1089529"/>
          </a:xfrm>
        </p:spPr>
        <p:txBody>
          <a:bodyPr vert="horz" wrap="square" lIns="91440" tIns="45720" rIns="91440" bIns="45720" rtlCol="0" anchor="ctr">
            <a:spAutoFit/>
          </a:bodyPr>
          <a:lstStyle>
            <a:lvl1pPr>
              <a:defRPr lang="en-GB" sz="3600" spc="-60" dirty="0"/>
            </a:lvl1pPr>
          </a:lstStyle>
          <a:p>
            <a:pPr lvl="0"/>
            <a:r>
              <a:rPr lang="en-US"/>
              <a:t>Click to edit Master title style</a:t>
            </a:r>
            <a:endParaRPr lang="en-GB" dirty="0"/>
          </a:p>
        </p:txBody>
      </p:sp>
      <p:sp>
        <p:nvSpPr>
          <p:cNvPr id="9" name="Text Placeholder 8">
            <a:extLst>
              <a:ext uri="{FF2B5EF4-FFF2-40B4-BE49-F238E27FC236}">
                <a16:creationId xmlns:a16="http://schemas.microsoft.com/office/drawing/2014/main" id="{FF7966C8-8738-4743-AE43-80F0C197B6C7}"/>
              </a:ext>
            </a:extLst>
          </p:cNvPr>
          <p:cNvSpPr>
            <a:spLocks noGrp="1"/>
          </p:cNvSpPr>
          <p:nvPr>
            <p:ph type="body" sz="quarter" idx="14"/>
          </p:nvPr>
        </p:nvSpPr>
        <p:spPr>
          <a:xfrm>
            <a:off x="571499" y="2061165"/>
            <a:ext cx="5045529" cy="334508"/>
          </a:xfrm>
        </p:spPr>
        <p:txBody>
          <a:bodyPr>
            <a:noAutofit/>
          </a:bodyPr>
          <a:lstStyle>
            <a:lvl1pPr marL="0" indent="0" algn="l">
              <a:buNone/>
              <a:defRPr sz="1600" b="1">
                <a:solidFill>
                  <a:schemeClr val="accent3"/>
                </a:solidFill>
                <a:latin typeface="+mn-lt"/>
              </a:defRPr>
            </a:lvl1pPr>
          </a:lstStyle>
          <a:p>
            <a:pPr lvl="0"/>
            <a:r>
              <a:rPr lang="en-US"/>
              <a:t>Edit Master text styles</a:t>
            </a:r>
          </a:p>
        </p:txBody>
      </p:sp>
      <p:sp>
        <p:nvSpPr>
          <p:cNvPr id="12" name="Text Placeholder 8">
            <a:extLst>
              <a:ext uri="{FF2B5EF4-FFF2-40B4-BE49-F238E27FC236}">
                <a16:creationId xmlns:a16="http://schemas.microsoft.com/office/drawing/2014/main" id="{B1885C44-356C-410C-B697-9BA0E2858222}"/>
              </a:ext>
            </a:extLst>
          </p:cNvPr>
          <p:cNvSpPr>
            <a:spLocks noGrp="1"/>
          </p:cNvSpPr>
          <p:nvPr>
            <p:ph type="body" sz="quarter" idx="17"/>
          </p:nvPr>
        </p:nvSpPr>
        <p:spPr>
          <a:xfrm>
            <a:off x="571499" y="2708227"/>
            <a:ext cx="5045529" cy="3561943"/>
          </a:xfrm>
        </p:spPr>
        <p:txBody>
          <a:bodyPr>
            <a:noAutofit/>
          </a:bodyPr>
          <a:lstStyle>
            <a:lvl1pPr marL="0" indent="0" algn="l">
              <a:buNone/>
              <a:defRPr sz="1400" b="0">
                <a:solidFill>
                  <a:schemeClr val="tx1">
                    <a:lumMod val="75000"/>
                    <a:lumOff val="25000"/>
                  </a:schemeClr>
                </a:solidFill>
                <a:latin typeface="+mn-lt"/>
              </a:defRPr>
            </a:lvl1pPr>
          </a:lstStyle>
          <a:p>
            <a:pPr lvl="0"/>
            <a:r>
              <a:rPr lang="en-US"/>
              <a:t>Edit Master text styles</a:t>
            </a: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rgbClr val="0D560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pic>
        <p:nvPicPr>
          <p:cNvPr id="16" name="Picture 15">
            <a:extLst>
              <a:ext uri="{FF2B5EF4-FFF2-40B4-BE49-F238E27FC236}">
                <a16:creationId xmlns:a16="http://schemas.microsoft.com/office/drawing/2014/main" id="{AEC0B9D2-B814-442D-8DE0-4E88313D1D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1400" y="282740"/>
            <a:ext cx="435034" cy="608811"/>
          </a:xfrm>
          <a:prstGeom prst="rect">
            <a:avLst/>
          </a:prstGeom>
        </p:spPr>
      </p:pic>
      <p:sp>
        <p:nvSpPr>
          <p:cNvPr id="10" name="Text Placeholder 3">
            <a:extLst>
              <a:ext uri="{FF2B5EF4-FFF2-40B4-BE49-F238E27FC236}">
                <a16:creationId xmlns:a16="http://schemas.microsoft.com/office/drawing/2014/main" id="{7488839A-F86E-471C-8C39-6DC6714EBEA5}"/>
              </a:ext>
            </a:extLst>
          </p:cNvPr>
          <p:cNvSpPr txBox="1">
            <a:spLocks/>
          </p:cNvSpPr>
          <p:nvPr userDrawn="1"/>
        </p:nvSpPr>
        <p:spPr>
          <a:xfrm>
            <a:off x="978106" y="296030"/>
            <a:ext cx="11174186" cy="70173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lang="en-GB" sz="3600" b="1" kern="1200" spc="-60" baseline="0" dirty="0">
                <a:solidFill>
                  <a:schemeClr val="tx1"/>
                </a:solidFill>
                <a:latin typeface="+mj-lt"/>
                <a:ea typeface="+mj-ea"/>
                <a:cs typeface="+mj-cs"/>
              </a:defRPr>
            </a:lvl1pPr>
          </a:lstStyle>
          <a:p>
            <a:pPr>
              <a:spcBef>
                <a:spcPts val="0"/>
              </a:spcBef>
            </a:pPr>
            <a:r>
              <a:rPr lang="en-US" sz="2400" dirty="0">
                <a:solidFill>
                  <a:srgbClr val="0D5601"/>
                </a:solidFill>
              </a:rPr>
              <a:t>The Fourth Meeting of Signatories of the Saiga MOU</a:t>
            </a:r>
          </a:p>
          <a:p>
            <a:pPr>
              <a:spcBef>
                <a:spcPts val="0"/>
              </a:spcBef>
            </a:pPr>
            <a:r>
              <a:rPr lang="en-US" sz="2000" b="0" dirty="0">
                <a:solidFill>
                  <a:srgbClr val="0D5601"/>
                </a:solidFill>
              </a:rPr>
              <a:t>28-29 September 2021, online meeting</a:t>
            </a:r>
          </a:p>
        </p:txBody>
      </p:sp>
    </p:spTree>
    <p:extLst>
      <p:ext uri="{BB962C8B-B14F-4D97-AF65-F5344CB8AC3E}">
        <p14:creationId xmlns:p14="http://schemas.microsoft.com/office/powerpoint/2010/main" val="20438724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Flowchart: Document 3">
            <a:extLst>
              <a:ext uri="{FF2B5EF4-FFF2-40B4-BE49-F238E27FC236}">
                <a16:creationId xmlns:a16="http://schemas.microsoft.com/office/drawing/2014/main" id="{D5C833BC-89A8-4D28-9D63-F45F14D694BF}"/>
              </a:ext>
            </a:extLst>
          </p:cNvPr>
          <p:cNvSpPr/>
          <p:nvPr userDrawn="1"/>
        </p:nvSpPr>
        <p:spPr>
          <a:xfrm flipH="1">
            <a:off x="123987" y="124955"/>
            <a:ext cx="11953415" cy="440800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17 w 21617"/>
              <a:gd name="connsiteY0" fmla="*/ 0 h 23765"/>
              <a:gd name="connsiteX1" fmla="*/ 21617 w 21617"/>
              <a:gd name="connsiteY1" fmla="*/ 0 h 23765"/>
              <a:gd name="connsiteX2" fmla="*/ 21617 w 21617"/>
              <a:gd name="connsiteY2" fmla="*/ 17322 h 23765"/>
              <a:gd name="connsiteX3" fmla="*/ 0 w 21617"/>
              <a:gd name="connsiteY3" fmla="*/ 22875 h 23765"/>
              <a:gd name="connsiteX4" fmla="*/ 17 w 21617"/>
              <a:gd name="connsiteY4" fmla="*/ 0 h 23765"/>
              <a:gd name="connsiteX0" fmla="*/ 17 w 21617"/>
              <a:gd name="connsiteY0" fmla="*/ 0 h 24368"/>
              <a:gd name="connsiteX1" fmla="*/ 21617 w 21617"/>
              <a:gd name="connsiteY1" fmla="*/ 0 h 24368"/>
              <a:gd name="connsiteX2" fmla="*/ 21617 w 21617"/>
              <a:gd name="connsiteY2" fmla="*/ 17322 h 24368"/>
              <a:gd name="connsiteX3" fmla="*/ 0 w 21617"/>
              <a:gd name="connsiteY3" fmla="*/ 22875 h 24368"/>
              <a:gd name="connsiteX4" fmla="*/ 17 w 21617"/>
              <a:gd name="connsiteY4" fmla="*/ 0 h 24368"/>
              <a:gd name="connsiteX0" fmla="*/ 17 w 21617"/>
              <a:gd name="connsiteY0" fmla="*/ 0 h 24514"/>
              <a:gd name="connsiteX1" fmla="*/ 21617 w 21617"/>
              <a:gd name="connsiteY1" fmla="*/ 0 h 24514"/>
              <a:gd name="connsiteX2" fmla="*/ 21617 w 21617"/>
              <a:gd name="connsiteY2" fmla="*/ 17322 h 24514"/>
              <a:gd name="connsiteX3" fmla="*/ 0 w 21617"/>
              <a:gd name="connsiteY3" fmla="*/ 22875 h 24514"/>
              <a:gd name="connsiteX4" fmla="*/ 17 w 21617"/>
              <a:gd name="connsiteY4" fmla="*/ 0 h 24514"/>
              <a:gd name="connsiteX0" fmla="*/ 17 w 21617"/>
              <a:gd name="connsiteY0" fmla="*/ 0 h 24569"/>
              <a:gd name="connsiteX1" fmla="*/ 21617 w 21617"/>
              <a:gd name="connsiteY1" fmla="*/ 0 h 24569"/>
              <a:gd name="connsiteX2" fmla="*/ 21617 w 21617"/>
              <a:gd name="connsiteY2" fmla="*/ 17322 h 24569"/>
              <a:gd name="connsiteX3" fmla="*/ 0 w 21617"/>
              <a:gd name="connsiteY3" fmla="*/ 22875 h 24569"/>
              <a:gd name="connsiteX4" fmla="*/ 17 w 21617"/>
              <a:gd name="connsiteY4" fmla="*/ 0 h 24569"/>
              <a:gd name="connsiteX0" fmla="*/ 17 w 21617"/>
              <a:gd name="connsiteY0" fmla="*/ 0 h 24698"/>
              <a:gd name="connsiteX1" fmla="*/ 21617 w 21617"/>
              <a:gd name="connsiteY1" fmla="*/ 0 h 24698"/>
              <a:gd name="connsiteX2" fmla="*/ 21617 w 21617"/>
              <a:gd name="connsiteY2" fmla="*/ 17322 h 24698"/>
              <a:gd name="connsiteX3" fmla="*/ 0 w 21617"/>
              <a:gd name="connsiteY3" fmla="*/ 22875 h 24698"/>
              <a:gd name="connsiteX4" fmla="*/ 17 w 21617"/>
              <a:gd name="connsiteY4" fmla="*/ 0 h 24698"/>
              <a:gd name="connsiteX0" fmla="*/ 17 w 21617"/>
              <a:gd name="connsiteY0" fmla="*/ 0 h 24785"/>
              <a:gd name="connsiteX1" fmla="*/ 21617 w 21617"/>
              <a:gd name="connsiteY1" fmla="*/ 0 h 24785"/>
              <a:gd name="connsiteX2" fmla="*/ 21617 w 21617"/>
              <a:gd name="connsiteY2" fmla="*/ 17322 h 24785"/>
              <a:gd name="connsiteX3" fmla="*/ 0 w 21617"/>
              <a:gd name="connsiteY3" fmla="*/ 22875 h 24785"/>
              <a:gd name="connsiteX4" fmla="*/ 17 w 21617"/>
              <a:gd name="connsiteY4" fmla="*/ 0 h 24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17" h="24785">
                <a:moveTo>
                  <a:pt x="17" y="0"/>
                </a:moveTo>
                <a:lnTo>
                  <a:pt x="21617" y="0"/>
                </a:lnTo>
                <a:lnTo>
                  <a:pt x="21617" y="17322"/>
                </a:lnTo>
                <a:cubicBezTo>
                  <a:pt x="10919" y="19230"/>
                  <a:pt x="10221" y="28798"/>
                  <a:pt x="0" y="22875"/>
                </a:cubicBezTo>
                <a:cubicBezTo>
                  <a:pt x="6" y="15250"/>
                  <a:pt x="11" y="7625"/>
                  <a:pt x="17" y="0"/>
                </a:cubicBezTo>
                <a:close/>
              </a:path>
            </a:pathLst>
          </a:custGeom>
          <a:solidFill>
            <a:srgbClr val="0D56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Subtitle 2">
            <a:extLst>
              <a:ext uri="{FF2B5EF4-FFF2-40B4-BE49-F238E27FC236}">
                <a16:creationId xmlns:a16="http://schemas.microsoft.com/office/drawing/2014/main" id="{FA174F0C-3444-43F9-9DFF-354C44272A65}"/>
              </a:ext>
            </a:extLst>
          </p:cNvPr>
          <p:cNvSpPr>
            <a:spLocks noGrp="1"/>
          </p:cNvSpPr>
          <p:nvPr>
            <p:ph type="subTitle" idx="1" hasCustomPrompt="1"/>
          </p:nvPr>
        </p:nvSpPr>
        <p:spPr>
          <a:xfrm>
            <a:off x="694871" y="5603181"/>
            <a:ext cx="9144000" cy="341632"/>
          </a:xfrm>
        </p:spPr>
        <p:txBody>
          <a:bodyPr vert="horz" lIns="91440" tIns="45720" rIns="91440" bIns="45720" rtlCol="0">
            <a:spAutoFit/>
          </a:bodyPr>
          <a:lstStyle>
            <a:lvl1pPr marL="0" indent="0">
              <a:buNone/>
              <a:defRPr lang="en-GB" sz="1800" dirty="0">
                <a:solidFill>
                  <a:schemeClr val="accent2">
                    <a:lumMod val="50000"/>
                  </a:schemeClr>
                </a:solidFill>
                <a:latin typeface="+mn-lt"/>
              </a:defRPr>
            </a:lvl1pPr>
          </a:lstStyle>
          <a:p>
            <a:pPr marL="228600" lvl="0" indent="-228600"/>
            <a:r>
              <a:rPr lang="en-US" dirty="0"/>
              <a:t>Subtitle</a:t>
            </a:r>
            <a:endParaRPr lang="en-GB" dirty="0"/>
          </a:p>
        </p:txBody>
      </p:sp>
      <p:sp>
        <p:nvSpPr>
          <p:cNvPr id="2" name="Title 1">
            <a:extLst>
              <a:ext uri="{FF2B5EF4-FFF2-40B4-BE49-F238E27FC236}">
                <a16:creationId xmlns:a16="http://schemas.microsoft.com/office/drawing/2014/main" id="{0E11612A-63A3-4175-9F77-FA03CCD38D4B}"/>
              </a:ext>
            </a:extLst>
          </p:cNvPr>
          <p:cNvSpPr>
            <a:spLocks noGrp="1"/>
          </p:cNvSpPr>
          <p:nvPr>
            <p:ph type="ctrTitle" hasCustomPrompt="1"/>
          </p:nvPr>
        </p:nvSpPr>
        <p:spPr>
          <a:xfrm>
            <a:off x="694871" y="4901450"/>
            <a:ext cx="10607040" cy="701731"/>
          </a:xfrm>
        </p:spPr>
        <p:txBody>
          <a:bodyPr vert="horz" lIns="91440" tIns="45720" rIns="91440" bIns="45720" rtlCol="0" anchor="b">
            <a:spAutoFit/>
          </a:bodyPr>
          <a:lstStyle>
            <a:lvl1pPr>
              <a:defRPr lang="en-GB" sz="4400" b="1" dirty="0">
                <a:solidFill>
                  <a:schemeClr val="tx1">
                    <a:lumMod val="75000"/>
                    <a:lumOff val="25000"/>
                  </a:schemeClr>
                </a:solidFill>
                <a:latin typeface="+mj-lt"/>
              </a:defRPr>
            </a:lvl1pPr>
          </a:lstStyle>
          <a:p>
            <a:pPr marL="0" lvl="0"/>
            <a:r>
              <a:rPr lang="en-US" dirty="0"/>
              <a:t>Title</a:t>
            </a:r>
            <a:endParaRPr lang="en-GB" dirty="0"/>
          </a:p>
        </p:txBody>
      </p:sp>
      <p:sp>
        <p:nvSpPr>
          <p:cNvPr id="11" name="Rectangle 10">
            <a:extLst>
              <a:ext uri="{FF2B5EF4-FFF2-40B4-BE49-F238E27FC236}">
                <a16:creationId xmlns:a16="http://schemas.microsoft.com/office/drawing/2014/main" id="{45C25376-E6F9-4E5A-A81D-E7FA342FB230}"/>
              </a:ext>
            </a:extLst>
          </p:cNvPr>
          <p:cNvSpPr/>
          <p:nvPr userDrawn="1"/>
        </p:nvSpPr>
        <p:spPr>
          <a:xfrm>
            <a:off x="435429" y="4726452"/>
            <a:ext cx="72571" cy="1371600"/>
          </a:xfrm>
          <a:prstGeom prst="rect">
            <a:avLst/>
          </a:prstGeom>
          <a:solidFill>
            <a:srgbClr val="0D56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5822404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4" name="Flowchart: Document 3">
            <a:extLst>
              <a:ext uri="{FF2B5EF4-FFF2-40B4-BE49-F238E27FC236}">
                <a16:creationId xmlns:a16="http://schemas.microsoft.com/office/drawing/2014/main" id="{7F75D8AF-79DE-4E2B-A15F-8EC66948BC31}"/>
              </a:ext>
            </a:extLst>
          </p:cNvPr>
          <p:cNvSpPr/>
          <p:nvPr userDrawn="1"/>
        </p:nvSpPr>
        <p:spPr>
          <a:xfrm flipH="1" flipV="1">
            <a:off x="114590" y="4581492"/>
            <a:ext cx="11962815" cy="2152681"/>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17 w 21617"/>
              <a:gd name="connsiteY0" fmla="*/ 0 h 23765"/>
              <a:gd name="connsiteX1" fmla="*/ 21617 w 21617"/>
              <a:gd name="connsiteY1" fmla="*/ 0 h 23765"/>
              <a:gd name="connsiteX2" fmla="*/ 21617 w 21617"/>
              <a:gd name="connsiteY2" fmla="*/ 17322 h 23765"/>
              <a:gd name="connsiteX3" fmla="*/ 0 w 21617"/>
              <a:gd name="connsiteY3" fmla="*/ 22875 h 23765"/>
              <a:gd name="connsiteX4" fmla="*/ 17 w 21617"/>
              <a:gd name="connsiteY4" fmla="*/ 0 h 23765"/>
              <a:gd name="connsiteX0" fmla="*/ 17 w 21617"/>
              <a:gd name="connsiteY0" fmla="*/ 0 h 24368"/>
              <a:gd name="connsiteX1" fmla="*/ 21617 w 21617"/>
              <a:gd name="connsiteY1" fmla="*/ 0 h 24368"/>
              <a:gd name="connsiteX2" fmla="*/ 21617 w 21617"/>
              <a:gd name="connsiteY2" fmla="*/ 17322 h 24368"/>
              <a:gd name="connsiteX3" fmla="*/ 0 w 21617"/>
              <a:gd name="connsiteY3" fmla="*/ 22875 h 24368"/>
              <a:gd name="connsiteX4" fmla="*/ 17 w 21617"/>
              <a:gd name="connsiteY4" fmla="*/ 0 h 24368"/>
              <a:gd name="connsiteX0" fmla="*/ 17 w 21617"/>
              <a:gd name="connsiteY0" fmla="*/ 0 h 24514"/>
              <a:gd name="connsiteX1" fmla="*/ 21617 w 21617"/>
              <a:gd name="connsiteY1" fmla="*/ 0 h 24514"/>
              <a:gd name="connsiteX2" fmla="*/ 21617 w 21617"/>
              <a:gd name="connsiteY2" fmla="*/ 17322 h 24514"/>
              <a:gd name="connsiteX3" fmla="*/ 0 w 21617"/>
              <a:gd name="connsiteY3" fmla="*/ 22875 h 24514"/>
              <a:gd name="connsiteX4" fmla="*/ 17 w 21617"/>
              <a:gd name="connsiteY4" fmla="*/ 0 h 24514"/>
              <a:gd name="connsiteX0" fmla="*/ 17 w 21617"/>
              <a:gd name="connsiteY0" fmla="*/ 0 h 24569"/>
              <a:gd name="connsiteX1" fmla="*/ 21617 w 21617"/>
              <a:gd name="connsiteY1" fmla="*/ 0 h 24569"/>
              <a:gd name="connsiteX2" fmla="*/ 21617 w 21617"/>
              <a:gd name="connsiteY2" fmla="*/ 17322 h 24569"/>
              <a:gd name="connsiteX3" fmla="*/ 0 w 21617"/>
              <a:gd name="connsiteY3" fmla="*/ 22875 h 24569"/>
              <a:gd name="connsiteX4" fmla="*/ 17 w 21617"/>
              <a:gd name="connsiteY4" fmla="*/ 0 h 24569"/>
              <a:gd name="connsiteX0" fmla="*/ 17 w 21617"/>
              <a:gd name="connsiteY0" fmla="*/ 0 h 24698"/>
              <a:gd name="connsiteX1" fmla="*/ 21617 w 21617"/>
              <a:gd name="connsiteY1" fmla="*/ 0 h 24698"/>
              <a:gd name="connsiteX2" fmla="*/ 21617 w 21617"/>
              <a:gd name="connsiteY2" fmla="*/ 17322 h 24698"/>
              <a:gd name="connsiteX3" fmla="*/ 0 w 21617"/>
              <a:gd name="connsiteY3" fmla="*/ 22875 h 24698"/>
              <a:gd name="connsiteX4" fmla="*/ 17 w 21617"/>
              <a:gd name="connsiteY4" fmla="*/ 0 h 24698"/>
              <a:gd name="connsiteX0" fmla="*/ 17 w 21617"/>
              <a:gd name="connsiteY0" fmla="*/ 0 h 24785"/>
              <a:gd name="connsiteX1" fmla="*/ 21617 w 21617"/>
              <a:gd name="connsiteY1" fmla="*/ 0 h 24785"/>
              <a:gd name="connsiteX2" fmla="*/ 21617 w 21617"/>
              <a:gd name="connsiteY2" fmla="*/ 17322 h 24785"/>
              <a:gd name="connsiteX3" fmla="*/ 0 w 21617"/>
              <a:gd name="connsiteY3" fmla="*/ 22875 h 24785"/>
              <a:gd name="connsiteX4" fmla="*/ 17 w 21617"/>
              <a:gd name="connsiteY4" fmla="*/ 0 h 24785"/>
              <a:gd name="connsiteX0" fmla="*/ 34 w 21634"/>
              <a:gd name="connsiteY0" fmla="*/ 0 h 36778"/>
              <a:gd name="connsiteX1" fmla="*/ 21634 w 21634"/>
              <a:gd name="connsiteY1" fmla="*/ 0 h 36778"/>
              <a:gd name="connsiteX2" fmla="*/ 21634 w 21634"/>
              <a:gd name="connsiteY2" fmla="*/ 17322 h 36778"/>
              <a:gd name="connsiteX3" fmla="*/ 0 w 21634"/>
              <a:gd name="connsiteY3" fmla="*/ 35787 h 36778"/>
              <a:gd name="connsiteX4" fmla="*/ 34 w 21634"/>
              <a:gd name="connsiteY4" fmla="*/ 0 h 36778"/>
              <a:gd name="connsiteX0" fmla="*/ 34 w 21634"/>
              <a:gd name="connsiteY0" fmla="*/ 0 h 41874"/>
              <a:gd name="connsiteX1" fmla="*/ 21634 w 21634"/>
              <a:gd name="connsiteY1" fmla="*/ 0 h 41874"/>
              <a:gd name="connsiteX2" fmla="*/ 21634 w 21634"/>
              <a:gd name="connsiteY2" fmla="*/ 17322 h 41874"/>
              <a:gd name="connsiteX3" fmla="*/ 0 w 21634"/>
              <a:gd name="connsiteY3" fmla="*/ 35787 h 41874"/>
              <a:gd name="connsiteX4" fmla="*/ 34 w 21634"/>
              <a:gd name="connsiteY4" fmla="*/ 0 h 41874"/>
              <a:gd name="connsiteX0" fmla="*/ 34 w 21634"/>
              <a:gd name="connsiteY0" fmla="*/ 0 h 42123"/>
              <a:gd name="connsiteX1" fmla="*/ 21634 w 21634"/>
              <a:gd name="connsiteY1" fmla="*/ 0 h 42123"/>
              <a:gd name="connsiteX2" fmla="*/ 21634 w 21634"/>
              <a:gd name="connsiteY2" fmla="*/ 17322 h 42123"/>
              <a:gd name="connsiteX3" fmla="*/ 0 w 21634"/>
              <a:gd name="connsiteY3" fmla="*/ 35787 h 42123"/>
              <a:gd name="connsiteX4" fmla="*/ 34 w 21634"/>
              <a:gd name="connsiteY4" fmla="*/ 0 h 42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34" h="42123">
                <a:moveTo>
                  <a:pt x="34" y="0"/>
                </a:moveTo>
                <a:lnTo>
                  <a:pt x="21634" y="0"/>
                </a:lnTo>
                <a:lnTo>
                  <a:pt x="21634" y="17322"/>
                </a:lnTo>
                <a:cubicBezTo>
                  <a:pt x="10970" y="21444"/>
                  <a:pt x="9198" y="56098"/>
                  <a:pt x="0" y="35787"/>
                </a:cubicBezTo>
                <a:cubicBezTo>
                  <a:pt x="6" y="28162"/>
                  <a:pt x="28" y="7625"/>
                  <a:pt x="34" y="0"/>
                </a:cubicBezTo>
                <a:close/>
              </a:path>
            </a:pathLst>
          </a:custGeom>
          <a:solidFill>
            <a:srgbClr val="0D56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8C9A3716-1F35-4634-B53D-27722735B2D5}"/>
              </a:ext>
            </a:extLst>
          </p:cNvPr>
          <p:cNvSpPr>
            <a:spLocks noGrp="1"/>
          </p:cNvSpPr>
          <p:nvPr>
            <p:ph type="title" hasCustomPrompt="1"/>
          </p:nvPr>
        </p:nvSpPr>
        <p:spPr>
          <a:xfrm>
            <a:off x="696686" y="1611383"/>
            <a:ext cx="9666514" cy="746846"/>
          </a:xfrm>
        </p:spPr>
        <p:txBody>
          <a:bodyPr anchor="t">
            <a:noAutofit/>
          </a:bodyPr>
          <a:lstStyle>
            <a:lvl1pPr>
              <a:defRPr sz="4800" spc="-150">
                <a:solidFill>
                  <a:schemeClr val="tx1">
                    <a:lumMod val="75000"/>
                    <a:lumOff val="25000"/>
                  </a:schemeClr>
                </a:solidFill>
              </a:defRPr>
            </a:lvl1pPr>
          </a:lstStyle>
          <a:p>
            <a:r>
              <a:rPr lang="en-US" dirty="0"/>
              <a:t>Section Header 1</a:t>
            </a:r>
            <a:endParaRPr lang="en-GB" dirty="0"/>
          </a:p>
        </p:txBody>
      </p:sp>
      <p:sp>
        <p:nvSpPr>
          <p:cNvPr id="3" name="Text Placeholder 2">
            <a:extLst>
              <a:ext uri="{FF2B5EF4-FFF2-40B4-BE49-F238E27FC236}">
                <a16:creationId xmlns:a16="http://schemas.microsoft.com/office/drawing/2014/main" id="{F96A4796-E4C0-42FE-9F82-5D46B8789E25}"/>
              </a:ext>
            </a:extLst>
          </p:cNvPr>
          <p:cNvSpPr>
            <a:spLocks noGrp="1"/>
          </p:cNvSpPr>
          <p:nvPr>
            <p:ph type="body" idx="1" hasCustomPrompt="1"/>
          </p:nvPr>
        </p:nvSpPr>
        <p:spPr>
          <a:xfrm>
            <a:off x="696686" y="2464424"/>
            <a:ext cx="9666514" cy="221599"/>
          </a:xfrm>
        </p:spPr>
        <p:txBody>
          <a:bodyPr tIns="0" bIns="0">
            <a:spAutoFit/>
          </a:bodyPr>
          <a:lstStyle>
            <a:lvl1pPr marL="0" indent="0">
              <a:buNone/>
              <a:defRPr sz="16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a:t>
            </a:r>
          </a:p>
        </p:txBody>
      </p:sp>
      <p:sp>
        <p:nvSpPr>
          <p:cNvPr id="13" name="Rectangle 12">
            <a:extLst>
              <a:ext uri="{FF2B5EF4-FFF2-40B4-BE49-F238E27FC236}">
                <a16:creationId xmlns:a16="http://schemas.microsoft.com/office/drawing/2014/main" id="{560C8850-C2CD-4E0B-AA6F-6B884EB94B4B}"/>
              </a:ext>
            </a:extLst>
          </p:cNvPr>
          <p:cNvSpPr/>
          <p:nvPr userDrawn="1"/>
        </p:nvSpPr>
        <p:spPr>
          <a:xfrm>
            <a:off x="435429" y="1532049"/>
            <a:ext cx="72571" cy="1371600"/>
          </a:xfrm>
          <a:prstGeom prst="rect">
            <a:avLst/>
          </a:prstGeom>
          <a:solidFill>
            <a:srgbClr val="0D56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3672193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bg1">
            <a:lumMod val="95000"/>
          </a:schemeClr>
        </a:solidFill>
        <a:effectLst/>
      </p:bgPr>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53B0C39E-3796-4132-81FF-5A58EAF300A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rgbClr val="0D560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4" name="Title 3">
            <a:extLst>
              <a:ext uri="{FF2B5EF4-FFF2-40B4-BE49-F238E27FC236}">
                <a16:creationId xmlns:a16="http://schemas.microsoft.com/office/drawing/2014/main" id="{00F7C607-177E-BC4B-9F1D-E0CD83EF0470}"/>
              </a:ext>
            </a:extLst>
          </p:cNvPr>
          <p:cNvSpPr>
            <a:spLocks noGrp="1"/>
          </p:cNvSpPr>
          <p:nvPr>
            <p:ph type="title"/>
          </p:nvPr>
        </p:nvSpPr>
        <p:spPr/>
        <p:txBody>
          <a:bodyPr/>
          <a:lstStyle/>
          <a:p>
            <a:r>
              <a:rPr lang="en-US"/>
              <a:t>Click to edit Master title style</a:t>
            </a:r>
          </a:p>
        </p:txBody>
      </p:sp>
      <p:sp>
        <p:nvSpPr>
          <p:cNvPr id="11" name="Content Placeholder 2">
            <a:extLst>
              <a:ext uri="{FF2B5EF4-FFF2-40B4-BE49-F238E27FC236}">
                <a16:creationId xmlns:a16="http://schemas.microsoft.com/office/drawing/2014/main" id="{758E3AAF-44AA-41E0-AE18-8B461598AD07}"/>
              </a:ext>
            </a:extLst>
          </p:cNvPr>
          <p:cNvSpPr>
            <a:spLocks noGrp="1"/>
          </p:cNvSpPr>
          <p:nvPr>
            <p:ph sz="half" idx="1"/>
          </p:nvPr>
        </p:nvSpPr>
        <p:spPr>
          <a:xfrm>
            <a:off x="446314" y="1825625"/>
            <a:ext cx="5306787" cy="4351338"/>
          </a:xfrm>
        </p:spPr>
        <p:txBody>
          <a:bodyPr>
            <a:normAutofit/>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a:extLst>
              <a:ext uri="{FF2B5EF4-FFF2-40B4-BE49-F238E27FC236}">
                <a16:creationId xmlns:a16="http://schemas.microsoft.com/office/drawing/2014/main" id="{FC1B8B60-5429-4EF9-93D0-2CCCF562B916}"/>
              </a:ext>
            </a:extLst>
          </p:cNvPr>
          <p:cNvSpPr>
            <a:spLocks noGrp="1"/>
          </p:cNvSpPr>
          <p:nvPr>
            <p:ph sz="half" idx="2"/>
          </p:nvPr>
        </p:nvSpPr>
        <p:spPr>
          <a:xfrm>
            <a:off x="6438900" y="1825625"/>
            <a:ext cx="5181600" cy="4351338"/>
          </a:xfrm>
        </p:spPr>
        <p:txBody>
          <a:bodyPr>
            <a:normAutofit/>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947009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bg1">
            <a:lumMod val="95000"/>
          </a:schemeClr>
        </a:solidFill>
        <a:effectLst/>
      </p:bgPr>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53B0C39E-3796-4132-81FF-5A58EAF300A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rgbClr val="0D560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4" name="Title 3">
            <a:extLst>
              <a:ext uri="{FF2B5EF4-FFF2-40B4-BE49-F238E27FC236}">
                <a16:creationId xmlns:a16="http://schemas.microsoft.com/office/drawing/2014/main" id="{00F7C607-177E-BC4B-9F1D-E0CD83EF0470}"/>
              </a:ext>
            </a:extLst>
          </p:cNvPr>
          <p:cNvSpPr>
            <a:spLocks noGrp="1"/>
          </p:cNvSpPr>
          <p:nvPr>
            <p:ph type="title"/>
          </p:nvPr>
        </p:nvSpPr>
        <p:spPr>
          <a:xfrm>
            <a:off x="839788" y="500215"/>
            <a:ext cx="3932237" cy="1557185"/>
          </a:xfrm>
        </p:spPr>
        <p:txBody>
          <a:bodyPr/>
          <a:lstStyle/>
          <a:p>
            <a:r>
              <a:rPr lang="en-US"/>
              <a:t>Click to edit Master title style</a:t>
            </a:r>
          </a:p>
        </p:txBody>
      </p:sp>
      <p:sp>
        <p:nvSpPr>
          <p:cNvPr id="15" name="Text Placeholder 3">
            <a:extLst>
              <a:ext uri="{FF2B5EF4-FFF2-40B4-BE49-F238E27FC236}">
                <a16:creationId xmlns:a16="http://schemas.microsoft.com/office/drawing/2014/main" id="{9B6692B7-0F8A-4381-96B4-5F358BFD1E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6" name="Content Placeholder 2">
            <a:extLst>
              <a:ext uri="{FF2B5EF4-FFF2-40B4-BE49-F238E27FC236}">
                <a16:creationId xmlns:a16="http://schemas.microsoft.com/office/drawing/2014/main" id="{B43535EE-90E2-422C-B7AC-4D346E8D6E04}"/>
              </a:ext>
            </a:extLst>
          </p:cNvPr>
          <p:cNvSpPr>
            <a:spLocks noGrp="1"/>
          </p:cNvSpPr>
          <p:nvPr>
            <p:ph idx="1"/>
          </p:nvPr>
        </p:nvSpPr>
        <p:spPr>
          <a:xfrm>
            <a:off x="5183188" y="500215"/>
            <a:ext cx="6172200" cy="5368773"/>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764241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lumMod val="95000"/>
          </a:schemeClr>
        </a:solidFill>
        <a:effectLst/>
      </p:bgPr>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53B0C39E-3796-4132-81FF-5A58EAF300A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rgbClr val="0D560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4" name="Title 3">
            <a:extLst>
              <a:ext uri="{FF2B5EF4-FFF2-40B4-BE49-F238E27FC236}">
                <a16:creationId xmlns:a16="http://schemas.microsoft.com/office/drawing/2014/main" id="{00F7C607-177E-BC4B-9F1D-E0CD83EF0470}"/>
              </a:ext>
            </a:extLst>
          </p:cNvPr>
          <p:cNvSpPr>
            <a:spLocks noGrp="1"/>
          </p:cNvSpPr>
          <p:nvPr>
            <p:ph type="title"/>
          </p:nvPr>
        </p:nvSpPr>
        <p:spPr>
          <a:xfrm>
            <a:off x="839788" y="500215"/>
            <a:ext cx="3932237" cy="1557185"/>
          </a:xfrm>
        </p:spPr>
        <p:txBody>
          <a:bodyPr/>
          <a:lstStyle/>
          <a:p>
            <a:r>
              <a:rPr lang="en-US"/>
              <a:t>Click to edit Master title style</a:t>
            </a:r>
          </a:p>
        </p:txBody>
      </p:sp>
      <p:sp>
        <p:nvSpPr>
          <p:cNvPr id="15" name="Text Placeholder 3">
            <a:extLst>
              <a:ext uri="{FF2B5EF4-FFF2-40B4-BE49-F238E27FC236}">
                <a16:creationId xmlns:a16="http://schemas.microsoft.com/office/drawing/2014/main" id="{9B6692B7-0F8A-4381-96B4-5F358BFD1E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1" name="Picture Placeholder 2">
            <a:extLst>
              <a:ext uri="{FF2B5EF4-FFF2-40B4-BE49-F238E27FC236}">
                <a16:creationId xmlns:a16="http://schemas.microsoft.com/office/drawing/2014/main" id="{131CB29F-0BE0-476F-B57A-7638E9BFAE76}"/>
              </a:ext>
            </a:extLst>
          </p:cNvPr>
          <p:cNvSpPr>
            <a:spLocks noGrp="1"/>
          </p:cNvSpPr>
          <p:nvPr>
            <p:ph type="pic" idx="1"/>
          </p:nvPr>
        </p:nvSpPr>
        <p:spPr>
          <a:xfrm>
            <a:off x="5183188" y="500215"/>
            <a:ext cx="6172200" cy="536877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Tree>
    <p:extLst>
      <p:ext uri="{BB962C8B-B14F-4D97-AF65-F5344CB8AC3E}">
        <p14:creationId xmlns:p14="http://schemas.microsoft.com/office/powerpoint/2010/main" val="16409964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767DC2A-CB3D-4FC9-8B3F-E5E573CAF7B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1400" y="282740"/>
            <a:ext cx="435034" cy="608811"/>
          </a:xfrm>
          <a:prstGeom prst="rect">
            <a:avLst/>
          </a:prstGeom>
        </p:spPr>
      </p:pic>
      <p:sp>
        <p:nvSpPr>
          <p:cNvPr id="7" name="Text Placeholder 3">
            <a:extLst>
              <a:ext uri="{FF2B5EF4-FFF2-40B4-BE49-F238E27FC236}">
                <a16:creationId xmlns:a16="http://schemas.microsoft.com/office/drawing/2014/main" id="{6F449F3D-3704-4755-ACF6-EA5D84EA30BC}"/>
              </a:ext>
            </a:extLst>
          </p:cNvPr>
          <p:cNvSpPr txBox="1">
            <a:spLocks/>
          </p:cNvSpPr>
          <p:nvPr userDrawn="1"/>
        </p:nvSpPr>
        <p:spPr>
          <a:xfrm>
            <a:off x="978106" y="296030"/>
            <a:ext cx="11174186" cy="70173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lang="en-GB" sz="3600" b="1" kern="1200" spc="-60" baseline="0" dirty="0">
                <a:solidFill>
                  <a:schemeClr val="tx1"/>
                </a:solidFill>
                <a:latin typeface="+mj-lt"/>
                <a:ea typeface="+mj-ea"/>
                <a:cs typeface="+mj-cs"/>
              </a:defRPr>
            </a:lvl1pPr>
          </a:lstStyle>
          <a:p>
            <a:pPr>
              <a:spcBef>
                <a:spcPts val="0"/>
              </a:spcBef>
            </a:pPr>
            <a:r>
              <a:rPr lang="en-US" sz="2400" dirty="0">
                <a:solidFill>
                  <a:srgbClr val="0D5601"/>
                </a:solidFill>
              </a:rPr>
              <a:t>Second Meeting of the Signatories to the Bukhara Deer MOU (MOS2)</a:t>
            </a:r>
          </a:p>
          <a:p>
            <a:pPr>
              <a:spcBef>
                <a:spcPts val="0"/>
              </a:spcBef>
            </a:pPr>
            <a:r>
              <a:rPr lang="en-US" sz="2000" b="0" dirty="0">
                <a:solidFill>
                  <a:srgbClr val="0D5601"/>
                </a:solidFill>
              </a:rPr>
              <a:t>19-22 October 2020 </a:t>
            </a:r>
          </a:p>
        </p:txBody>
      </p:sp>
    </p:spTree>
    <p:extLst>
      <p:ext uri="{BB962C8B-B14F-4D97-AF65-F5344CB8AC3E}">
        <p14:creationId xmlns:p14="http://schemas.microsoft.com/office/powerpoint/2010/main" val="21334329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4E46C0F6-F728-4FF0-A7F3-F6AECCD35B33}"/>
              </a:ext>
            </a:extLst>
          </p:cNvPr>
          <p:cNvSpPr>
            <a:spLocks noGrp="1"/>
          </p:cNvSpPr>
          <p:nvPr>
            <p:ph type="pic" sz="quarter" idx="13" hasCustomPrompt="1"/>
          </p:nvPr>
        </p:nvSpPr>
        <p:spPr>
          <a:xfrm>
            <a:off x="120650" y="136525"/>
            <a:ext cx="11950700" cy="6584951"/>
          </a:xfrm>
          <a:solidFill>
            <a:schemeClr val="bg1">
              <a:lumMod val="95000"/>
            </a:schemeClr>
          </a:solidFill>
        </p:spPr>
        <p:txBody>
          <a:bodyPr vert="horz" wrap="square" lIns="91440" tIns="45720" rIns="91440" bIns="45720" rtlCol="0" anchor="ctr" anchorCtr="1">
            <a:noAutofit/>
          </a:bodyPr>
          <a:lstStyle>
            <a:lvl1pPr marL="0" indent="0">
              <a:buNone/>
              <a:defRPr lang="en-GB" sz="1800"/>
            </a:lvl1pPr>
          </a:lstStyle>
          <a:p>
            <a:pPr marL="228600" lvl="0" indent="-228600" algn="ctr"/>
            <a:r>
              <a:rPr lang="en-US" dirty="0"/>
              <a:t>Insert image</a:t>
            </a:r>
            <a:endParaRPr lang="en-GB" dirty="0"/>
          </a:p>
        </p:txBody>
      </p:sp>
      <p:sp>
        <p:nvSpPr>
          <p:cNvPr id="7" name="Text Placeholder 6">
            <a:extLst>
              <a:ext uri="{FF2B5EF4-FFF2-40B4-BE49-F238E27FC236}">
                <a16:creationId xmlns:a16="http://schemas.microsoft.com/office/drawing/2014/main" id="{E4DAD220-8CE3-4FF4-957A-1E24442C6565}"/>
              </a:ext>
            </a:extLst>
          </p:cNvPr>
          <p:cNvSpPr>
            <a:spLocks noGrp="1"/>
          </p:cNvSpPr>
          <p:nvPr>
            <p:ph type="body" sz="quarter" idx="14"/>
          </p:nvPr>
        </p:nvSpPr>
        <p:spPr>
          <a:xfrm>
            <a:off x="1587500" y="4022725"/>
            <a:ext cx="10033000" cy="1236236"/>
          </a:xfrm>
          <a:solidFill>
            <a:schemeClr val="tx1">
              <a:alpha val="68000"/>
            </a:schemeClr>
          </a:solidFill>
        </p:spPr>
        <p:txBody>
          <a:bodyPr lIns="274320" tIns="274320" rIns="274320" bIns="274320" anchor="ctr">
            <a:spAutoFit/>
          </a:bodyPr>
          <a:lstStyle>
            <a:lvl1pPr marL="0" indent="0">
              <a:lnSpc>
                <a:spcPct val="100000"/>
              </a:lnSpc>
              <a:buNone/>
              <a:defRPr sz="1800" b="0">
                <a:solidFill>
                  <a:schemeClr val="bg1"/>
                </a:solidFill>
              </a:defRPr>
            </a:lvl1pPr>
          </a:lstStyle>
          <a:p>
            <a:pPr lvl="0"/>
            <a:r>
              <a:rPr lang="en-US"/>
              <a:t>Edit Master text styles</a:t>
            </a:r>
          </a:p>
          <a:p>
            <a:pPr lvl="1"/>
            <a:r>
              <a:rPr lang="en-US"/>
              <a:t>Second level</a:t>
            </a:r>
          </a:p>
        </p:txBody>
      </p:sp>
      <p:sp>
        <p:nvSpPr>
          <p:cNvPr id="8" name="Text Placeholder 6">
            <a:extLst>
              <a:ext uri="{FF2B5EF4-FFF2-40B4-BE49-F238E27FC236}">
                <a16:creationId xmlns:a16="http://schemas.microsoft.com/office/drawing/2014/main" id="{58FDDD78-44AA-4B92-90B8-DFC56D688C50}"/>
              </a:ext>
            </a:extLst>
          </p:cNvPr>
          <p:cNvSpPr>
            <a:spLocks noGrp="1"/>
          </p:cNvSpPr>
          <p:nvPr>
            <p:ph type="body" sz="quarter" idx="15" hasCustomPrompt="1"/>
          </p:nvPr>
        </p:nvSpPr>
        <p:spPr>
          <a:xfrm>
            <a:off x="336550" y="3269342"/>
            <a:ext cx="1155366" cy="2576090"/>
          </a:xfrm>
          <a:noFill/>
        </p:spPr>
        <p:txBody>
          <a:bodyPr wrap="square" lIns="182880" tIns="182880" rIns="182880" bIns="91440">
            <a:spAutoFit/>
          </a:bodyPr>
          <a:lstStyle>
            <a:lvl1pPr marL="0" indent="0">
              <a:buNone/>
              <a:defRPr sz="16600" b="1">
                <a:solidFill>
                  <a:schemeClr val="bg1"/>
                </a:solidFill>
                <a:latin typeface="Arial" panose="020B0604020202020204" pitchFamily="34" charset="0"/>
                <a:cs typeface="Arial" panose="020B0604020202020204" pitchFamily="34" charset="0"/>
              </a:defRPr>
            </a:lvl1pPr>
          </a:lstStyle>
          <a:p>
            <a:pPr lvl="0"/>
            <a:r>
              <a:rPr lang="en-US" dirty="0"/>
              <a:t>“</a:t>
            </a:r>
          </a:p>
        </p:txBody>
      </p:sp>
      <p:sp>
        <p:nvSpPr>
          <p:cNvPr id="9" name="Frame 8">
            <a:extLst>
              <a:ext uri="{FF2B5EF4-FFF2-40B4-BE49-F238E27FC236}">
                <a16:creationId xmlns:a16="http://schemas.microsoft.com/office/drawing/2014/main" id="{0283712C-6C33-4303-985C-6493AAFAF40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2" name="Title 1">
            <a:extLst>
              <a:ext uri="{FF2B5EF4-FFF2-40B4-BE49-F238E27FC236}">
                <a16:creationId xmlns:a16="http://schemas.microsoft.com/office/drawing/2014/main" id="{50E81040-AE93-4763-96F3-062F0F2D8F1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701439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with Imag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314F9CD-0693-4A94-A67A-F71413300A64}"/>
              </a:ext>
            </a:extLst>
          </p:cNvPr>
          <p:cNvSpPr>
            <a:spLocks noGrp="1"/>
          </p:cNvSpPr>
          <p:nvPr>
            <p:ph type="pic" sz="quarter" idx="11" hasCustomPrompt="1"/>
          </p:nvPr>
        </p:nvSpPr>
        <p:spPr>
          <a:xfrm>
            <a:off x="0" y="0"/>
            <a:ext cx="12191999" cy="3962400"/>
          </a:xfrm>
          <a:solidFill>
            <a:schemeClr val="bg1">
              <a:lumMod val="95000"/>
            </a:schemeClr>
          </a:solidFill>
        </p:spPr>
        <p:txBody>
          <a:bodyPr vert="horz" wrap="square" lIns="91440" tIns="45720" rIns="91440" bIns="45720" rtlCol="0" anchor="ctr" anchorCtr="1">
            <a:noAutofit/>
          </a:bodyPr>
          <a:lstStyle>
            <a:lvl1pPr marL="0" indent="0">
              <a:buNone/>
              <a:defRPr lang="en-GB" sz="1800" dirty="0"/>
            </a:lvl1pPr>
          </a:lstStyle>
          <a:p>
            <a:pPr marL="228600" lvl="0" indent="-228600" algn="ctr"/>
            <a:r>
              <a:rPr lang="en-US" dirty="0"/>
              <a:t>Insert Image</a:t>
            </a:r>
            <a:endParaRPr lang="en-GB" dirty="0"/>
          </a:p>
        </p:txBody>
      </p:sp>
      <p:sp>
        <p:nvSpPr>
          <p:cNvPr id="3" name="Subtitle 2">
            <a:extLst>
              <a:ext uri="{FF2B5EF4-FFF2-40B4-BE49-F238E27FC236}">
                <a16:creationId xmlns:a16="http://schemas.microsoft.com/office/drawing/2014/main" id="{FA174F0C-3444-43F9-9DFF-354C44272A65}"/>
              </a:ext>
            </a:extLst>
          </p:cNvPr>
          <p:cNvSpPr>
            <a:spLocks noGrp="1"/>
          </p:cNvSpPr>
          <p:nvPr>
            <p:ph type="subTitle" idx="1" hasCustomPrompt="1"/>
          </p:nvPr>
        </p:nvSpPr>
        <p:spPr>
          <a:xfrm>
            <a:off x="694871" y="5603181"/>
            <a:ext cx="9144000" cy="341632"/>
          </a:xfrm>
        </p:spPr>
        <p:txBody>
          <a:bodyPr vert="horz" lIns="91440" tIns="45720" rIns="91440" bIns="45720" rtlCol="0">
            <a:spAutoFit/>
          </a:bodyPr>
          <a:lstStyle>
            <a:lvl1pPr marL="0" indent="0">
              <a:buNone/>
              <a:defRPr lang="en-GB" sz="1800" dirty="0">
                <a:solidFill>
                  <a:schemeClr val="accent3"/>
                </a:solidFill>
                <a:latin typeface="+mn-lt"/>
              </a:defRPr>
            </a:lvl1pPr>
          </a:lstStyle>
          <a:p>
            <a:pPr marL="228600" lvl="0" indent="-228600"/>
            <a:r>
              <a:rPr lang="en-US" dirty="0"/>
              <a:t>Subtitle</a:t>
            </a:r>
            <a:endParaRPr lang="en-GB" dirty="0"/>
          </a:p>
        </p:txBody>
      </p:sp>
      <p:sp>
        <p:nvSpPr>
          <p:cNvPr id="2" name="Title 1">
            <a:extLst>
              <a:ext uri="{FF2B5EF4-FFF2-40B4-BE49-F238E27FC236}">
                <a16:creationId xmlns:a16="http://schemas.microsoft.com/office/drawing/2014/main" id="{0E11612A-63A3-4175-9F77-FA03CCD38D4B}"/>
              </a:ext>
            </a:extLst>
          </p:cNvPr>
          <p:cNvSpPr>
            <a:spLocks noGrp="1"/>
          </p:cNvSpPr>
          <p:nvPr>
            <p:ph type="ctrTitle" hasCustomPrompt="1"/>
          </p:nvPr>
        </p:nvSpPr>
        <p:spPr>
          <a:xfrm>
            <a:off x="694871" y="4901450"/>
            <a:ext cx="10607040" cy="701731"/>
          </a:xfrm>
        </p:spPr>
        <p:txBody>
          <a:bodyPr vert="horz" lIns="91440" tIns="45720" rIns="91440" bIns="45720" rtlCol="0" anchor="b">
            <a:spAutoFit/>
          </a:bodyPr>
          <a:lstStyle>
            <a:lvl1pPr>
              <a:defRPr lang="en-GB" sz="4400" b="1" dirty="0">
                <a:solidFill>
                  <a:schemeClr val="tx1">
                    <a:lumMod val="75000"/>
                    <a:lumOff val="25000"/>
                  </a:schemeClr>
                </a:solidFill>
                <a:latin typeface="+mj-lt"/>
              </a:defRPr>
            </a:lvl1pPr>
          </a:lstStyle>
          <a:p>
            <a:pPr marL="0" lvl="0"/>
            <a:r>
              <a:rPr lang="en-US" dirty="0"/>
              <a:t>Title</a:t>
            </a:r>
            <a:endParaRPr lang="en-GB" dirty="0"/>
          </a:p>
        </p:txBody>
      </p:sp>
      <p:sp>
        <p:nvSpPr>
          <p:cNvPr id="11" name="Rectangle 10">
            <a:extLst>
              <a:ext uri="{FF2B5EF4-FFF2-40B4-BE49-F238E27FC236}">
                <a16:creationId xmlns:a16="http://schemas.microsoft.com/office/drawing/2014/main" id="{45C25376-E6F9-4E5A-A81D-E7FA342FB230}"/>
              </a:ext>
            </a:extLst>
          </p:cNvPr>
          <p:cNvSpPr/>
          <p:nvPr userDrawn="1"/>
        </p:nvSpPr>
        <p:spPr>
          <a:xfrm>
            <a:off x="435429" y="4726452"/>
            <a:ext cx="72571" cy="1371600"/>
          </a:xfrm>
          <a:prstGeom prst="rect">
            <a:avLst/>
          </a:prstGeom>
          <a:solidFill>
            <a:srgbClr val="0D56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5397571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sp>
        <p:nvSpPr>
          <p:cNvPr id="9" name="Picture Placeholder 3">
            <a:extLst>
              <a:ext uri="{FF2B5EF4-FFF2-40B4-BE49-F238E27FC236}">
                <a16:creationId xmlns:a16="http://schemas.microsoft.com/office/drawing/2014/main" id="{7C719AD2-39D2-425C-90E5-8FD2D783ADDF}"/>
              </a:ext>
            </a:extLst>
          </p:cNvPr>
          <p:cNvSpPr>
            <a:spLocks noGrp="1"/>
          </p:cNvSpPr>
          <p:nvPr>
            <p:ph type="pic" sz="quarter" idx="13" hasCustomPrompt="1"/>
          </p:nvPr>
        </p:nvSpPr>
        <p:spPr>
          <a:xfrm>
            <a:off x="0" y="0"/>
            <a:ext cx="12192000" cy="6858000"/>
          </a:xfrm>
          <a:solidFill>
            <a:schemeClr val="bg1">
              <a:lumMod val="95000"/>
            </a:schemeClr>
          </a:solidFill>
        </p:spPr>
        <p:txBody>
          <a:bodyPr vert="horz" wrap="square" lIns="91440" tIns="45720" rIns="91440" bIns="45720" rtlCol="0" anchor="ctr" anchorCtr="1">
            <a:noAutofit/>
          </a:bodyPr>
          <a:lstStyle>
            <a:lvl1pPr marL="0" indent="0">
              <a:buNone/>
              <a:defRPr lang="en-GB" sz="1800"/>
            </a:lvl1pPr>
          </a:lstStyle>
          <a:p>
            <a:pPr marL="228600" lvl="0" indent="-228600" algn="ctr"/>
            <a:r>
              <a:rPr lang="en-US" dirty="0"/>
              <a:t>Insert image</a:t>
            </a:r>
            <a:endParaRPr lang="en-GB" dirty="0"/>
          </a:p>
        </p:txBody>
      </p:sp>
      <p:sp>
        <p:nvSpPr>
          <p:cNvPr id="2" name="Title 1">
            <a:extLst>
              <a:ext uri="{FF2B5EF4-FFF2-40B4-BE49-F238E27FC236}">
                <a16:creationId xmlns:a16="http://schemas.microsoft.com/office/drawing/2014/main" id="{0E11612A-63A3-4175-9F77-FA03CCD38D4B}"/>
              </a:ext>
            </a:extLst>
          </p:cNvPr>
          <p:cNvSpPr>
            <a:spLocks noGrp="1"/>
          </p:cNvSpPr>
          <p:nvPr>
            <p:ph type="ctrTitle" hasCustomPrompt="1"/>
          </p:nvPr>
        </p:nvSpPr>
        <p:spPr>
          <a:xfrm>
            <a:off x="694871" y="4901450"/>
            <a:ext cx="4907643" cy="701731"/>
          </a:xfrm>
        </p:spPr>
        <p:txBody>
          <a:bodyPr vert="horz" wrap="square" lIns="91440" tIns="45720" rIns="91440" bIns="45720" rtlCol="0" anchor="b">
            <a:spAutoFit/>
          </a:bodyPr>
          <a:lstStyle>
            <a:lvl1pPr>
              <a:defRPr lang="en-GB" sz="4400" b="1" spc="-150" dirty="0">
                <a:solidFill>
                  <a:schemeClr val="bg1"/>
                </a:solidFill>
                <a:latin typeface="+mj-lt"/>
              </a:defRPr>
            </a:lvl1pPr>
          </a:lstStyle>
          <a:p>
            <a:pPr marL="0" lvl="0"/>
            <a:r>
              <a:rPr lang="en-US" dirty="0"/>
              <a:t>Thank You</a:t>
            </a:r>
            <a:endParaRPr lang="en-GB" dirty="0"/>
          </a:p>
        </p:txBody>
      </p:sp>
    </p:spTree>
    <p:extLst>
      <p:ext uri="{BB962C8B-B14F-4D97-AF65-F5344CB8AC3E}">
        <p14:creationId xmlns:p14="http://schemas.microsoft.com/office/powerpoint/2010/main" val="7341928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1_Title and Content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EB162-E699-464C-B2EE-136D517A9B8B}"/>
              </a:ext>
            </a:extLst>
          </p:cNvPr>
          <p:cNvSpPr>
            <a:spLocks noGrp="1"/>
          </p:cNvSpPr>
          <p:nvPr>
            <p:ph type="title"/>
          </p:nvPr>
        </p:nvSpPr>
        <p:spPr>
          <a:xfrm>
            <a:off x="446314" y="500215"/>
            <a:ext cx="11174186" cy="590931"/>
          </a:xfrm>
        </p:spPr>
        <p:txBody>
          <a:bodyPr vert="horz" wrap="square" lIns="91440" tIns="45720" rIns="91440" bIns="45720" rtlCol="0" anchor="ctr">
            <a:spAutoFit/>
          </a:bodyPr>
          <a:lstStyle>
            <a:lvl1pPr>
              <a:defRPr lang="en-GB" sz="3600" spc="-60" dirty="0"/>
            </a:lvl1pPr>
          </a:lstStyle>
          <a:p>
            <a:pPr lvl="0"/>
            <a:r>
              <a:rPr lang="en-US"/>
              <a:t>Click to edit Master title style</a:t>
            </a:r>
            <a:endParaRPr lang="en-GB" dirty="0"/>
          </a:p>
        </p:txBody>
      </p:sp>
      <p:sp>
        <p:nvSpPr>
          <p:cNvPr id="3" name="Content Placeholder 2">
            <a:extLst>
              <a:ext uri="{FF2B5EF4-FFF2-40B4-BE49-F238E27FC236}">
                <a16:creationId xmlns:a16="http://schemas.microsoft.com/office/drawing/2014/main" id="{72618346-1C0B-46DB-AAA6-71C865DE85FE}"/>
              </a:ext>
            </a:extLst>
          </p:cNvPr>
          <p:cNvSpPr>
            <a:spLocks noGrp="1"/>
          </p:cNvSpPr>
          <p:nvPr>
            <p:ph idx="1"/>
          </p:nvPr>
        </p:nvSpPr>
        <p:spPr>
          <a:xfrm>
            <a:off x="446315" y="1463040"/>
            <a:ext cx="8030935" cy="4770098"/>
          </a:xfrm>
        </p:spPr>
        <p:txBody>
          <a:bodyPr>
            <a:noAutofit/>
          </a:bodyPr>
          <a:lstStyle>
            <a:lvl1pPr>
              <a:lnSpc>
                <a:spcPct val="100000"/>
              </a:lnSpc>
              <a:spcBef>
                <a:spcPts val="600"/>
              </a:spcBef>
              <a:spcAft>
                <a:spcPts val="1200"/>
              </a:spcAft>
              <a:defRPr sz="1800">
                <a:solidFill>
                  <a:schemeClr val="tx1">
                    <a:lumMod val="75000"/>
                    <a:lumOff val="25000"/>
                  </a:schemeClr>
                </a:solidFill>
              </a:defRPr>
            </a:lvl1pPr>
            <a:lvl2pPr>
              <a:lnSpc>
                <a:spcPct val="100000"/>
              </a:lnSpc>
              <a:spcBef>
                <a:spcPts val="600"/>
              </a:spcBef>
              <a:spcAft>
                <a:spcPts val="1200"/>
              </a:spcAft>
              <a:defRPr sz="1600">
                <a:solidFill>
                  <a:schemeClr val="tx1">
                    <a:lumMod val="75000"/>
                    <a:lumOff val="25000"/>
                  </a:schemeClr>
                </a:solidFill>
              </a:defRPr>
            </a:lvl2pPr>
            <a:lvl3pPr>
              <a:lnSpc>
                <a:spcPct val="100000"/>
              </a:lnSpc>
              <a:spcBef>
                <a:spcPts val="600"/>
              </a:spcBef>
              <a:spcAft>
                <a:spcPts val="1200"/>
              </a:spcAft>
              <a:defRPr sz="1400">
                <a:solidFill>
                  <a:schemeClr val="tx1">
                    <a:lumMod val="75000"/>
                    <a:lumOff val="25000"/>
                  </a:schemeClr>
                </a:solidFill>
              </a:defRPr>
            </a:lvl3pPr>
            <a:lvl4pPr>
              <a:defRPr sz="1400"/>
            </a:lvl4pPr>
            <a:lvl5pPr>
              <a:defRPr sz="1400"/>
            </a:lvl5pPr>
          </a:lstStyle>
          <a:p>
            <a:pPr lvl="0"/>
            <a:r>
              <a:rPr lang="en-US"/>
              <a:t>Edit Master text styles</a:t>
            </a:r>
          </a:p>
          <a:p>
            <a:pPr lvl="1"/>
            <a:r>
              <a:rPr lang="en-US"/>
              <a:t>Second level</a:t>
            </a:r>
          </a:p>
          <a:p>
            <a:pPr lvl="2"/>
            <a:r>
              <a:rPr lang="en-US"/>
              <a:t>Third level</a:t>
            </a: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rgbClr val="0D560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pic>
        <p:nvPicPr>
          <p:cNvPr id="11" name="Picture 10">
            <a:extLst>
              <a:ext uri="{FF2B5EF4-FFF2-40B4-BE49-F238E27FC236}">
                <a16:creationId xmlns:a16="http://schemas.microsoft.com/office/drawing/2014/main" id="{8771FD7F-33C1-4AD5-9005-F793B3907AD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1400" y="282740"/>
            <a:ext cx="435034" cy="608811"/>
          </a:xfrm>
          <a:prstGeom prst="rect">
            <a:avLst/>
          </a:prstGeom>
        </p:spPr>
      </p:pic>
      <p:sp>
        <p:nvSpPr>
          <p:cNvPr id="8" name="Text Placeholder 3">
            <a:extLst>
              <a:ext uri="{FF2B5EF4-FFF2-40B4-BE49-F238E27FC236}">
                <a16:creationId xmlns:a16="http://schemas.microsoft.com/office/drawing/2014/main" id="{3ABCE1A3-DA03-41EA-8D9A-37CC4C2F6CE4}"/>
              </a:ext>
            </a:extLst>
          </p:cNvPr>
          <p:cNvSpPr txBox="1">
            <a:spLocks/>
          </p:cNvSpPr>
          <p:nvPr userDrawn="1"/>
        </p:nvSpPr>
        <p:spPr>
          <a:xfrm>
            <a:off x="978106" y="296030"/>
            <a:ext cx="11174186" cy="70173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lang="en-GB" sz="3600" b="1" kern="1200" spc="-60" baseline="0" dirty="0">
                <a:solidFill>
                  <a:schemeClr val="tx1"/>
                </a:solidFill>
                <a:latin typeface="+mj-lt"/>
                <a:ea typeface="+mj-ea"/>
                <a:cs typeface="+mj-cs"/>
              </a:defRPr>
            </a:lvl1pPr>
          </a:lstStyle>
          <a:p>
            <a:pPr>
              <a:spcBef>
                <a:spcPts val="0"/>
              </a:spcBef>
            </a:pPr>
            <a:r>
              <a:rPr lang="en-US" sz="2400" dirty="0">
                <a:solidFill>
                  <a:srgbClr val="0D5601"/>
                </a:solidFill>
              </a:rPr>
              <a:t>The Fourth Meeting of Signatories to the Saiga MOU</a:t>
            </a:r>
          </a:p>
          <a:p>
            <a:pPr>
              <a:spcBef>
                <a:spcPts val="0"/>
              </a:spcBef>
            </a:pPr>
            <a:r>
              <a:rPr lang="en-US" sz="2000" b="0" dirty="0">
                <a:solidFill>
                  <a:srgbClr val="0D5601"/>
                </a:solidFill>
              </a:rPr>
              <a:t>28-29 September 2021, online meeting</a:t>
            </a:r>
          </a:p>
        </p:txBody>
      </p:sp>
    </p:spTree>
    <p:extLst>
      <p:ext uri="{BB962C8B-B14F-4D97-AF65-F5344CB8AC3E}">
        <p14:creationId xmlns:p14="http://schemas.microsoft.com/office/powerpoint/2010/main" val="17539375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with Image 1">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6D24BA90-E7BA-471E-AA13-3329EDCD80A2}"/>
              </a:ext>
            </a:extLst>
          </p:cNvPr>
          <p:cNvSpPr/>
          <p:nvPr userDrawn="1"/>
        </p:nvSpPr>
        <p:spPr>
          <a:xfrm flipV="1">
            <a:off x="-1" y="-3"/>
            <a:ext cx="12192001" cy="6858003"/>
          </a:xfrm>
          <a:custGeom>
            <a:avLst/>
            <a:gdLst>
              <a:gd name="connsiteX0" fmla="*/ 9171734 w 12192001"/>
              <a:gd name="connsiteY0" fmla="*/ 2269381 h 6858003"/>
              <a:gd name="connsiteX1" fmla="*/ 4981292 w 12192001"/>
              <a:gd name="connsiteY1" fmla="*/ 1670903 h 6858003"/>
              <a:gd name="connsiteX2" fmla="*/ 634550 w 12192001"/>
              <a:gd name="connsiteY2" fmla="*/ 1013497 h 6858003"/>
              <a:gd name="connsiteX3" fmla="*/ 123993 w 12192001"/>
              <a:gd name="connsiteY3" fmla="*/ 984148 h 6858003"/>
              <a:gd name="connsiteX4" fmla="*/ 123993 w 12192001"/>
              <a:gd name="connsiteY4" fmla="*/ 123993 h 6858003"/>
              <a:gd name="connsiteX5" fmla="*/ 12068007 w 12192001"/>
              <a:gd name="connsiteY5" fmla="*/ 123993 h 6858003"/>
              <a:gd name="connsiteX6" fmla="*/ 12068007 w 12192001"/>
              <a:gd name="connsiteY6" fmla="*/ 1962695 h 6858003"/>
              <a:gd name="connsiteX7" fmla="*/ 11543532 w 12192001"/>
              <a:gd name="connsiteY7" fmla="*/ 2051091 h 6858003"/>
              <a:gd name="connsiteX8" fmla="*/ 9171734 w 12192001"/>
              <a:gd name="connsiteY8" fmla="*/ 2269381 h 6858003"/>
              <a:gd name="connsiteX9" fmla="*/ 1 w 12192001"/>
              <a:gd name="connsiteY9" fmla="*/ 6858003 h 6858003"/>
              <a:gd name="connsiteX10" fmla="*/ 12192001 w 12192001"/>
              <a:gd name="connsiteY10" fmla="*/ 6858003 h 6858003"/>
              <a:gd name="connsiteX11" fmla="*/ 12192001 w 12192001"/>
              <a:gd name="connsiteY11" fmla="*/ 2724879 h 6858003"/>
              <a:gd name="connsiteX12" fmla="*/ 12192001 w 12192001"/>
              <a:gd name="connsiteY12" fmla="*/ 2477360 h 6858003"/>
              <a:gd name="connsiteX13" fmla="*/ 12192001 w 12192001"/>
              <a:gd name="connsiteY13" fmla="*/ 1941781 h 6858003"/>
              <a:gd name="connsiteX14" fmla="*/ 12192000 w 12192001"/>
              <a:gd name="connsiteY14" fmla="*/ 1941781 h 6858003"/>
              <a:gd name="connsiteX15" fmla="*/ 12192000 w 12192001"/>
              <a:gd name="connsiteY15" fmla="*/ 0 h 6858003"/>
              <a:gd name="connsiteX16" fmla="*/ 0 w 12192001"/>
              <a:gd name="connsiteY16" fmla="*/ 0 h 6858003"/>
              <a:gd name="connsiteX17" fmla="*/ 0 w 12192001"/>
              <a:gd name="connsiteY17" fmla="*/ 6858000 h 6858003"/>
              <a:gd name="connsiteX18" fmla="*/ 1 w 12192001"/>
              <a:gd name="connsiteY18" fmla="*/ 6858000 h 6858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192001" h="6858003">
                <a:moveTo>
                  <a:pt x="9171734" y="2269381"/>
                </a:moveTo>
                <a:cubicBezTo>
                  <a:pt x="8159059" y="2253684"/>
                  <a:pt x="6843276" y="2101858"/>
                  <a:pt x="4981292" y="1670903"/>
                </a:cubicBezTo>
                <a:cubicBezTo>
                  <a:pt x="3385010" y="1301444"/>
                  <a:pt x="2075869" y="1110459"/>
                  <a:pt x="634550" y="1013497"/>
                </a:cubicBezTo>
                <a:lnTo>
                  <a:pt x="123993" y="984148"/>
                </a:lnTo>
                <a:lnTo>
                  <a:pt x="123993" y="123993"/>
                </a:lnTo>
                <a:lnTo>
                  <a:pt x="12068007" y="123993"/>
                </a:lnTo>
                <a:lnTo>
                  <a:pt x="12068007" y="1962695"/>
                </a:lnTo>
                <a:lnTo>
                  <a:pt x="11543532" y="2051091"/>
                </a:lnTo>
                <a:cubicBezTo>
                  <a:pt x="10893978" y="2164649"/>
                  <a:pt x="10184410" y="2285079"/>
                  <a:pt x="9171734" y="2269381"/>
                </a:cubicBezTo>
                <a:close/>
                <a:moveTo>
                  <a:pt x="1" y="6858003"/>
                </a:moveTo>
                <a:lnTo>
                  <a:pt x="12192001" y="6858003"/>
                </a:lnTo>
                <a:lnTo>
                  <a:pt x="12192001" y="2724879"/>
                </a:lnTo>
                <a:lnTo>
                  <a:pt x="12192001" y="2477360"/>
                </a:lnTo>
                <a:lnTo>
                  <a:pt x="12192001" y="1941781"/>
                </a:lnTo>
                <a:lnTo>
                  <a:pt x="12192000" y="1941781"/>
                </a:lnTo>
                <a:lnTo>
                  <a:pt x="12192000" y="0"/>
                </a:lnTo>
                <a:lnTo>
                  <a:pt x="0" y="0"/>
                </a:lnTo>
                <a:lnTo>
                  <a:pt x="0" y="6858000"/>
                </a:lnTo>
                <a:lnTo>
                  <a:pt x="1"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Picture Placeholder 10">
            <a:extLst>
              <a:ext uri="{FF2B5EF4-FFF2-40B4-BE49-F238E27FC236}">
                <a16:creationId xmlns:a16="http://schemas.microsoft.com/office/drawing/2014/main" id="{9467520A-F508-4AA5-BBCF-30AE2B312E04}"/>
              </a:ext>
            </a:extLst>
          </p:cNvPr>
          <p:cNvSpPr>
            <a:spLocks noGrp="1"/>
          </p:cNvSpPr>
          <p:nvPr>
            <p:ph type="pic" sz="quarter" idx="13" hasCustomPrompt="1"/>
          </p:nvPr>
        </p:nvSpPr>
        <p:spPr>
          <a:xfrm>
            <a:off x="123992" y="4587876"/>
            <a:ext cx="11944014" cy="2146775"/>
          </a:xfrm>
          <a:custGeom>
            <a:avLst/>
            <a:gdLst>
              <a:gd name="connsiteX0" fmla="*/ 9047741 w 11944014"/>
              <a:gd name="connsiteY0" fmla="*/ 1387 h 2146775"/>
              <a:gd name="connsiteX1" fmla="*/ 11419539 w 11944014"/>
              <a:gd name="connsiteY1" fmla="*/ 219677 h 2146775"/>
              <a:gd name="connsiteX2" fmla="*/ 11944014 w 11944014"/>
              <a:gd name="connsiteY2" fmla="*/ 308073 h 2146775"/>
              <a:gd name="connsiteX3" fmla="*/ 11944014 w 11944014"/>
              <a:gd name="connsiteY3" fmla="*/ 2146775 h 2146775"/>
              <a:gd name="connsiteX4" fmla="*/ 0 w 11944014"/>
              <a:gd name="connsiteY4" fmla="*/ 2146775 h 2146775"/>
              <a:gd name="connsiteX5" fmla="*/ 0 w 11944014"/>
              <a:gd name="connsiteY5" fmla="*/ 1286620 h 2146775"/>
              <a:gd name="connsiteX6" fmla="*/ 510557 w 11944014"/>
              <a:gd name="connsiteY6" fmla="*/ 1257271 h 2146775"/>
              <a:gd name="connsiteX7" fmla="*/ 4857299 w 11944014"/>
              <a:gd name="connsiteY7" fmla="*/ 599865 h 2146775"/>
              <a:gd name="connsiteX8" fmla="*/ 9047741 w 11944014"/>
              <a:gd name="connsiteY8" fmla="*/ 1387 h 214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44014" h="2146775">
                <a:moveTo>
                  <a:pt x="9047741" y="1387"/>
                </a:moveTo>
                <a:cubicBezTo>
                  <a:pt x="10060417" y="-14311"/>
                  <a:pt x="10769985" y="106119"/>
                  <a:pt x="11419539" y="219677"/>
                </a:cubicBezTo>
                <a:lnTo>
                  <a:pt x="11944014" y="308073"/>
                </a:lnTo>
                <a:lnTo>
                  <a:pt x="11944014" y="2146775"/>
                </a:lnTo>
                <a:lnTo>
                  <a:pt x="0" y="2146775"/>
                </a:lnTo>
                <a:lnTo>
                  <a:pt x="0" y="1286620"/>
                </a:lnTo>
                <a:lnTo>
                  <a:pt x="510557" y="1257271"/>
                </a:lnTo>
                <a:cubicBezTo>
                  <a:pt x="1951876" y="1160309"/>
                  <a:pt x="3261017" y="969324"/>
                  <a:pt x="4857299" y="599865"/>
                </a:cubicBezTo>
                <a:cubicBezTo>
                  <a:pt x="6719283" y="168910"/>
                  <a:pt x="8035066" y="17084"/>
                  <a:pt x="9047741" y="1387"/>
                </a:cubicBezTo>
                <a:close/>
              </a:path>
            </a:pathLst>
          </a:custGeom>
          <a:solidFill>
            <a:schemeClr val="bg1">
              <a:lumMod val="95000"/>
            </a:schemeClr>
          </a:solidFill>
        </p:spPr>
        <p:txBody>
          <a:bodyPr vert="horz" wrap="square" lIns="91440" tIns="45720" rIns="91440" bIns="45720" rtlCol="0" anchor="ctr" anchorCtr="1">
            <a:noAutofit/>
          </a:bodyPr>
          <a:lstStyle>
            <a:lvl1pPr marL="0" indent="0">
              <a:buNone/>
              <a:defRPr lang="en-GB" sz="1800" dirty="0"/>
            </a:lvl1pPr>
          </a:lstStyle>
          <a:p>
            <a:pPr marL="228600" lvl="0" indent="-228600" algn="ctr"/>
            <a:r>
              <a:rPr lang="en-US" dirty="0"/>
              <a:t>Insert Image</a:t>
            </a:r>
            <a:endParaRPr lang="en-GB" dirty="0"/>
          </a:p>
        </p:txBody>
      </p:sp>
      <p:sp>
        <p:nvSpPr>
          <p:cNvPr id="2" name="Title 1">
            <a:extLst>
              <a:ext uri="{FF2B5EF4-FFF2-40B4-BE49-F238E27FC236}">
                <a16:creationId xmlns:a16="http://schemas.microsoft.com/office/drawing/2014/main" id="{8C9A3716-1F35-4634-B53D-27722735B2D5}"/>
              </a:ext>
            </a:extLst>
          </p:cNvPr>
          <p:cNvSpPr>
            <a:spLocks noGrp="1"/>
          </p:cNvSpPr>
          <p:nvPr>
            <p:ph type="title" hasCustomPrompt="1"/>
          </p:nvPr>
        </p:nvSpPr>
        <p:spPr>
          <a:xfrm>
            <a:off x="696686" y="1611383"/>
            <a:ext cx="9666514" cy="746846"/>
          </a:xfrm>
        </p:spPr>
        <p:txBody>
          <a:bodyPr anchor="t">
            <a:noAutofit/>
          </a:bodyPr>
          <a:lstStyle>
            <a:lvl1pPr>
              <a:defRPr sz="4800" spc="-150">
                <a:solidFill>
                  <a:schemeClr val="tx1">
                    <a:lumMod val="75000"/>
                    <a:lumOff val="25000"/>
                  </a:schemeClr>
                </a:solidFill>
              </a:defRPr>
            </a:lvl1pPr>
          </a:lstStyle>
          <a:p>
            <a:r>
              <a:rPr lang="en-US" dirty="0"/>
              <a:t>Section Header 1</a:t>
            </a:r>
            <a:endParaRPr lang="en-GB" dirty="0"/>
          </a:p>
        </p:txBody>
      </p:sp>
      <p:sp>
        <p:nvSpPr>
          <p:cNvPr id="3" name="Text Placeholder 2">
            <a:extLst>
              <a:ext uri="{FF2B5EF4-FFF2-40B4-BE49-F238E27FC236}">
                <a16:creationId xmlns:a16="http://schemas.microsoft.com/office/drawing/2014/main" id="{F96A4796-E4C0-42FE-9F82-5D46B8789E25}"/>
              </a:ext>
            </a:extLst>
          </p:cNvPr>
          <p:cNvSpPr>
            <a:spLocks noGrp="1"/>
          </p:cNvSpPr>
          <p:nvPr>
            <p:ph type="body" idx="1" hasCustomPrompt="1"/>
          </p:nvPr>
        </p:nvSpPr>
        <p:spPr>
          <a:xfrm>
            <a:off x="696686" y="2464424"/>
            <a:ext cx="9666514" cy="221599"/>
          </a:xfrm>
        </p:spPr>
        <p:txBody>
          <a:bodyPr tIns="0" bIns="0">
            <a:spAutoFit/>
          </a:bodyPr>
          <a:lstStyle>
            <a:lvl1pPr marL="0" indent="0">
              <a:buNone/>
              <a:defRPr sz="16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a:t>
            </a:r>
          </a:p>
        </p:txBody>
      </p:sp>
      <p:sp>
        <p:nvSpPr>
          <p:cNvPr id="13" name="Rectangle 12">
            <a:extLst>
              <a:ext uri="{FF2B5EF4-FFF2-40B4-BE49-F238E27FC236}">
                <a16:creationId xmlns:a16="http://schemas.microsoft.com/office/drawing/2014/main" id="{560C8850-C2CD-4E0B-AA6F-6B884EB94B4B}"/>
              </a:ext>
            </a:extLst>
          </p:cNvPr>
          <p:cNvSpPr/>
          <p:nvPr userDrawn="1"/>
        </p:nvSpPr>
        <p:spPr>
          <a:xfrm>
            <a:off x="435429" y="1532049"/>
            <a:ext cx="72571" cy="1371600"/>
          </a:xfrm>
          <a:prstGeom prst="rect">
            <a:avLst/>
          </a:prstGeom>
          <a:solidFill>
            <a:srgbClr val="0D56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8391393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with Image 2">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A836EFBB-5449-47CB-96D6-CB08287F755D}"/>
              </a:ext>
            </a:extLst>
          </p:cNvPr>
          <p:cNvSpPr>
            <a:spLocks noGrp="1"/>
          </p:cNvSpPr>
          <p:nvPr>
            <p:ph type="pic" sz="quarter" idx="11" hasCustomPrompt="1"/>
          </p:nvPr>
        </p:nvSpPr>
        <p:spPr>
          <a:xfrm>
            <a:off x="0" y="0"/>
            <a:ext cx="12191999" cy="6858000"/>
          </a:xfrm>
          <a:solidFill>
            <a:schemeClr val="bg1">
              <a:lumMod val="95000"/>
            </a:schemeClr>
          </a:solidFill>
        </p:spPr>
        <p:txBody>
          <a:bodyPr vert="horz" wrap="square" lIns="91440" tIns="45720" rIns="91440" bIns="45720" rtlCol="0" anchor="ctr" anchorCtr="1">
            <a:noAutofit/>
          </a:bodyPr>
          <a:lstStyle>
            <a:lvl1pPr marL="0" indent="0">
              <a:buNone/>
              <a:defRPr lang="en-GB" sz="1800" dirty="0">
                <a:solidFill>
                  <a:schemeClr val="tx1"/>
                </a:solidFill>
              </a:defRPr>
            </a:lvl1pPr>
          </a:lstStyle>
          <a:p>
            <a:pPr marL="228600" lvl="0" indent="-228600" algn="ctr"/>
            <a:r>
              <a:rPr lang="en-US" dirty="0"/>
              <a:t>Insert Image</a:t>
            </a:r>
            <a:endParaRPr lang="en-GB" dirty="0"/>
          </a:p>
        </p:txBody>
      </p:sp>
      <p:sp>
        <p:nvSpPr>
          <p:cNvPr id="2" name="Title 1">
            <a:extLst>
              <a:ext uri="{FF2B5EF4-FFF2-40B4-BE49-F238E27FC236}">
                <a16:creationId xmlns:a16="http://schemas.microsoft.com/office/drawing/2014/main" id="{8C9A3716-1F35-4634-B53D-27722735B2D5}"/>
              </a:ext>
            </a:extLst>
          </p:cNvPr>
          <p:cNvSpPr>
            <a:spLocks noGrp="1"/>
          </p:cNvSpPr>
          <p:nvPr>
            <p:ph type="title" hasCustomPrompt="1"/>
          </p:nvPr>
        </p:nvSpPr>
        <p:spPr>
          <a:xfrm>
            <a:off x="696686" y="3860800"/>
            <a:ext cx="9666514" cy="1686720"/>
          </a:xfrm>
        </p:spPr>
        <p:txBody>
          <a:bodyPr anchor="b">
            <a:noAutofit/>
          </a:bodyPr>
          <a:lstStyle>
            <a:lvl1pPr>
              <a:defRPr sz="4800" spc="-150">
                <a:solidFill>
                  <a:schemeClr val="bg1"/>
                </a:solidFill>
              </a:defRPr>
            </a:lvl1pPr>
          </a:lstStyle>
          <a:p>
            <a:r>
              <a:rPr lang="en-US" dirty="0"/>
              <a:t>Section Header 2</a:t>
            </a:r>
            <a:endParaRPr lang="en-GB" dirty="0"/>
          </a:p>
        </p:txBody>
      </p:sp>
      <p:sp>
        <p:nvSpPr>
          <p:cNvPr id="3" name="Text Placeholder 2">
            <a:extLst>
              <a:ext uri="{FF2B5EF4-FFF2-40B4-BE49-F238E27FC236}">
                <a16:creationId xmlns:a16="http://schemas.microsoft.com/office/drawing/2014/main" id="{F96A4796-E4C0-42FE-9F82-5D46B8789E25}"/>
              </a:ext>
            </a:extLst>
          </p:cNvPr>
          <p:cNvSpPr>
            <a:spLocks noGrp="1"/>
          </p:cNvSpPr>
          <p:nvPr>
            <p:ph type="body" idx="1" hasCustomPrompt="1"/>
          </p:nvPr>
        </p:nvSpPr>
        <p:spPr>
          <a:xfrm>
            <a:off x="696686" y="5610170"/>
            <a:ext cx="9666514" cy="221599"/>
          </a:xfrm>
        </p:spPr>
        <p:txBody>
          <a:bodyPr tIns="0" bIns="0">
            <a:spAutoFit/>
          </a:bodyPr>
          <a:lstStyle>
            <a:lvl1pPr marL="0" indent="0">
              <a:buNone/>
              <a:defRPr sz="1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a:t>
            </a:r>
          </a:p>
        </p:txBody>
      </p:sp>
    </p:spTree>
    <p:extLst>
      <p:ext uri="{BB962C8B-B14F-4D97-AF65-F5344CB8AC3E}">
        <p14:creationId xmlns:p14="http://schemas.microsoft.com/office/powerpoint/2010/main" val="15470558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lumMod val="95000"/>
          </a:schemeClr>
        </a:solidFill>
        <a:effectLst/>
      </p:bgPr>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53B0C39E-3796-4132-81FF-5A58EAF300A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rgbClr val="0D560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4" name="Title 3">
            <a:extLst>
              <a:ext uri="{FF2B5EF4-FFF2-40B4-BE49-F238E27FC236}">
                <a16:creationId xmlns:a16="http://schemas.microsoft.com/office/drawing/2014/main" id="{00F7C607-177E-BC4B-9F1D-E0CD83EF0470}"/>
              </a:ext>
            </a:extLst>
          </p:cNvPr>
          <p:cNvSpPr>
            <a:spLocks noGrp="1"/>
          </p:cNvSpPr>
          <p:nvPr>
            <p:ph type="title"/>
          </p:nvPr>
        </p:nvSpPr>
        <p:spPr/>
        <p:txBody>
          <a:bodyPr/>
          <a:lstStyle/>
          <a:p>
            <a:r>
              <a:rPr lang="en-US"/>
              <a:t>Click to edit Master title style</a:t>
            </a:r>
          </a:p>
        </p:txBody>
      </p:sp>
      <p:sp>
        <p:nvSpPr>
          <p:cNvPr id="10" name="Content Placeholder 2">
            <a:extLst>
              <a:ext uri="{FF2B5EF4-FFF2-40B4-BE49-F238E27FC236}">
                <a16:creationId xmlns:a16="http://schemas.microsoft.com/office/drawing/2014/main" id="{3B7F86AE-7774-0B40-8944-DF91C77B02F3}"/>
              </a:ext>
            </a:extLst>
          </p:cNvPr>
          <p:cNvSpPr>
            <a:spLocks noGrp="1"/>
          </p:cNvSpPr>
          <p:nvPr>
            <p:ph idx="1"/>
          </p:nvPr>
        </p:nvSpPr>
        <p:spPr>
          <a:xfrm>
            <a:off x="446315" y="1463040"/>
            <a:ext cx="8030935" cy="4770098"/>
          </a:xfrm>
        </p:spPr>
        <p:txBody>
          <a:bodyPr>
            <a:noAutofit/>
          </a:bodyPr>
          <a:lstStyle>
            <a:lvl1pPr>
              <a:lnSpc>
                <a:spcPct val="100000"/>
              </a:lnSpc>
              <a:spcBef>
                <a:spcPts val="600"/>
              </a:spcBef>
              <a:spcAft>
                <a:spcPts val="1200"/>
              </a:spcAft>
              <a:defRPr sz="1800">
                <a:solidFill>
                  <a:schemeClr val="tx1">
                    <a:lumMod val="75000"/>
                    <a:lumOff val="25000"/>
                  </a:schemeClr>
                </a:solidFill>
              </a:defRPr>
            </a:lvl1pPr>
            <a:lvl2pPr>
              <a:lnSpc>
                <a:spcPct val="100000"/>
              </a:lnSpc>
              <a:spcBef>
                <a:spcPts val="600"/>
              </a:spcBef>
              <a:spcAft>
                <a:spcPts val="1200"/>
              </a:spcAft>
              <a:defRPr sz="1600">
                <a:solidFill>
                  <a:schemeClr val="tx1">
                    <a:lumMod val="75000"/>
                    <a:lumOff val="25000"/>
                  </a:schemeClr>
                </a:solidFill>
              </a:defRPr>
            </a:lvl2pPr>
            <a:lvl3pPr>
              <a:lnSpc>
                <a:spcPct val="100000"/>
              </a:lnSpc>
              <a:spcBef>
                <a:spcPts val="600"/>
              </a:spcBef>
              <a:spcAft>
                <a:spcPts val="1200"/>
              </a:spcAft>
              <a:defRPr sz="1400">
                <a:solidFill>
                  <a:schemeClr val="tx1">
                    <a:lumMod val="75000"/>
                    <a:lumOff val="25000"/>
                  </a:schemeClr>
                </a:solidFill>
              </a:defRPr>
            </a:lvl3pPr>
            <a:lvl4pPr>
              <a:defRPr sz="1400"/>
            </a:lvl4pPr>
            <a:lvl5pPr>
              <a:defRPr sz="1400"/>
            </a:lvl5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6301253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Whit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2618346-1C0B-46DB-AAA6-71C865DE85FE}"/>
              </a:ext>
            </a:extLst>
          </p:cNvPr>
          <p:cNvSpPr>
            <a:spLocks noGrp="1"/>
          </p:cNvSpPr>
          <p:nvPr>
            <p:ph idx="1"/>
          </p:nvPr>
        </p:nvSpPr>
        <p:spPr>
          <a:xfrm>
            <a:off x="446315" y="1463040"/>
            <a:ext cx="8030935" cy="4770098"/>
          </a:xfrm>
        </p:spPr>
        <p:txBody>
          <a:bodyPr>
            <a:noAutofit/>
          </a:bodyPr>
          <a:lstStyle>
            <a:lvl1pPr>
              <a:lnSpc>
                <a:spcPct val="100000"/>
              </a:lnSpc>
              <a:spcBef>
                <a:spcPts val="600"/>
              </a:spcBef>
              <a:spcAft>
                <a:spcPts val="1200"/>
              </a:spcAft>
              <a:defRPr sz="1800">
                <a:solidFill>
                  <a:schemeClr val="tx1">
                    <a:lumMod val="75000"/>
                    <a:lumOff val="25000"/>
                  </a:schemeClr>
                </a:solidFill>
              </a:defRPr>
            </a:lvl1pPr>
            <a:lvl2pPr>
              <a:lnSpc>
                <a:spcPct val="100000"/>
              </a:lnSpc>
              <a:spcBef>
                <a:spcPts val="600"/>
              </a:spcBef>
              <a:spcAft>
                <a:spcPts val="1200"/>
              </a:spcAft>
              <a:defRPr sz="1600">
                <a:solidFill>
                  <a:schemeClr val="tx1">
                    <a:lumMod val="75000"/>
                    <a:lumOff val="25000"/>
                  </a:schemeClr>
                </a:solidFill>
              </a:defRPr>
            </a:lvl2pPr>
            <a:lvl3pPr>
              <a:lnSpc>
                <a:spcPct val="100000"/>
              </a:lnSpc>
              <a:spcBef>
                <a:spcPts val="600"/>
              </a:spcBef>
              <a:spcAft>
                <a:spcPts val="1200"/>
              </a:spcAft>
              <a:defRPr sz="1400">
                <a:solidFill>
                  <a:schemeClr val="tx1">
                    <a:lumMod val="75000"/>
                    <a:lumOff val="25000"/>
                  </a:schemeClr>
                </a:solidFill>
              </a:defRPr>
            </a:lvl3pPr>
            <a:lvl4pPr>
              <a:defRPr sz="1400"/>
            </a:lvl4pPr>
            <a:lvl5pPr>
              <a:defRPr sz="1400"/>
            </a:lvl5pPr>
          </a:lstStyle>
          <a:p>
            <a:pPr lvl="0"/>
            <a:r>
              <a:rPr lang="en-US" dirty="0"/>
              <a:t>Edit Master text styles</a:t>
            </a:r>
          </a:p>
          <a:p>
            <a:pPr lvl="1"/>
            <a:r>
              <a:rPr lang="en-US" dirty="0"/>
              <a:t>Second level</a:t>
            </a:r>
          </a:p>
          <a:p>
            <a:pPr lvl="2"/>
            <a:r>
              <a:rPr lang="en-US" dirty="0"/>
              <a:t>Third level</a:t>
            </a: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rgbClr val="0D560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5" name="Text Placeholder 3">
            <a:extLst>
              <a:ext uri="{FF2B5EF4-FFF2-40B4-BE49-F238E27FC236}">
                <a16:creationId xmlns:a16="http://schemas.microsoft.com/office/drawing/2014/main" id="{28B34C0F-55D9-4E59-AEA3-6DC2A75C7394}"/>
              </a:ext>
            </a:extLst>
          </p:cNvPr>
          <p:cNvSpPr txBox="1">
            <a:spLocks/>
          </p:cNvSpPr>
          <p:nvPr userDrawn="1"/>
        </p:nvSpPr>
        <p:spPr>
          <a:xfrm>
            <a:off x="978106" y="296030"/>
            <a:ext cx="11174186" cy="70173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lang="en-GB" sz="3600" b="1" kern="1200" spc="-60" baseline="0" dirty="0">
                <a:solidFill>
                  <a:schemeClr val="tx1"/>
                </a:solidFill>
                <a:latin typeface="+mj-lt"/>
                <a:ea typeface="+mj-ea"/>
                <a:cs typeface="+mj-cs"/>
              </a:defRPr>
            </a:lvl1pPr>
          </a:lstStyle>
          <a:p>
            <a:pPr>
              <a:spcBef>
                <a:spcPts val="0"/>
              </a:spcBef>
            </a:pPr>
            <a:r>
              <a:rPr lang="en-US" sz="2400" dirty="0">
                <a:solidFill>
                  <a:srgbClr val="0D5601"/>
                </a:solidFill>
              </a:rPr>
              <a:t>The Fourth Meeting of Signatories to the Saiga MOU</a:t>
            </a:r>
          </a:p>
          <a:p>
            <a:pPr>
              <a:spcBef>
                <a:spcPts val="0"/>
              </a:spcBef>
            </a:pPr>
            <a:r>
              <a:rPr lang="en-US" sz="2000" b="0" dirty="0">
                <a:solidFill>
                  <a:srgbClr val="0D5601"/>
                </a:solidFill>
              </a:rPr>
              <a:t>28-29 September 2021, online meeting</a:t>
            </a:r>
          </a:p>
        </p:txBody>
      </p:sp>
      <p:pic>
        <p:nvPicPr>
          <p:cNvPr id="6" name="Picture 5">
            <a:extLst>
              <a:ext uri="{FF2B5EF4-FFF2-40B4-BE49-F238E27FC236}">
                <a16:creationId xmlns:a16="http://schemas.microsoft.com/office/drawing/2014/main" id="{D409EDFE-6CEB-4FD2-B475-A60CED0BF42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1400" y="282740"/>
            <a:ext cx="435034" cy="608811"/>
          </a:xfrm>
          <a:prstGeom prst="rect">
            <a:avLst/>
          </a:prstGeom>
        </p:spPr>
      </p:pic>
    </p:spTree>
    <p:extLst>
      <p:ext uri="{BB962C8B-B14F-4D97-AF65-F5344CB8AC3E}">
        <p14:creationId xmlns:p14="http://schemas.microsoft.com/office/powerpoint/2010/main" val="10932014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rgbClr val="0D560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3" name="Title 2">
            <a:extLst>
              <a:ext uri="{FF2B5EF4-FFF2-40B4-BE49-F238E27FC236}">
                <a16:creationId xmlns:a16="http://schemas.microsoft.com/office/drawing/2014/main" id="{05328109-BF43-024A-B25B-C69E4098CFDA}"/>
              </a:ext>
            </a:extLst>
          </p:cNvPr>
          <p:cNvSpPr>
            <a:spLocks noGrp="1"/>
          </p:cNvSpPr>
          <p:nvPr>
            <p:ph type="title"/>
          </p:nvPr>
        </p:nvSpPr>
        <p:spPr/>
        <p:txBody>
          <a:bodyPr/>
          <a:lstStyle/>
          <a:p>
            <a:r>
              <a:rPr lang="en-US"/>
              <a:t>Click to edit Master title style</a:t>
            </a:r>
          </a:p>
        </p:txBody>
      </p:sp>
      <p:pic>
        <p:nvPicPr>
          <p:cNvPr id="10" name="Picture 9">
            <a:extLst>
              <a:ext uri="{FF2B5EF4-FFF2-40B4-BE49-F238E27FC236}">
                <a16:creationId xmlns:a16="http://schemas.microsoft.com/office/drawing/2014/main" id="{6791B8EB-102F-45CD-9CA6-614808B7345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1400" y="282740"/>
            <a:ext cx="435034" cy="608811"/>
          </a:xfrm>
          <a:prstGeom prst="rect">
            <a:avLst/>
          </a:prstGeom>
        </p:spPr>
      </p:pic>
      <p:sp>
        <p:nvSpPr>
          <p:cNvPr id="6" name="Text Placeholder 3">
            <a:extLst>
              <a:ext uri="{FF2B5EF4-FFF2-40B4-BE49-F238E27FC236}">
                <a16:creationId xmlns:a16="http://schemas.microsoft.com/office/drawing/2014/main" id="{140D2545-11AF-4A51-8595-C39D260EC901}"/>
              </a:ext>
            </a:extLst>
          </p:cNvPr>
          <p:cNvSpPr txBox="1">
            <a:spLocks/>
          </p:cNvSpPr>
          <p:nvPr userDrawn="1"/>
        </p:nvSpPr>
        <p:spPr>
          <a:xfrm>
            <a:off x="978106" y="296030"/>
            <a:ext cx="11174186" cy="70173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lang="en-GB" sz="3600" b="1" kern="1200" spc="-60" baseline="0" dirty="0">
                <a:solidFill>
                  <a:schemeClr val="tx1"/>
                </a:solidFill>
                <a:latin typeface="+mj-lt"/>
                <a:ea typeface="+mj-ea"/>
                <a:cs typeface="+mj-cs"/>
              </a:defRPr>
            </a:lvl1pPr>
          </a:lstStyle>
          <a:p>
            <a:pPr>
              <a:spcBef>
                <a:spcPts val="0"/>
              </a:spcBef>
            </a:pPr>
            <a:r>
              <a:rPr lang="en-US" sz="2400" dirty="0">
                <a:solidFill>
                  <a:srgbClr val="0D5601"/>
                </a:solidFill>
              </a:rPr>
              <a:t>The Fourth Meeting of Signatories to the Saiga MOU</a:t>
            </a:r>
          </a:p>
          <a:p>
            <a:pPr>
              <a:spcBef>
                <a:spcPts val="0"/>
              </a:spcBef>
            </a:pPr>
            <a:r>
              <a:rPr lang="en-US" sz="2000" b="0" dirty="0">
                <a:solidFill>
                  <a:srgbClr val="0D5601"/>
                </a:solidFill>
              </a:rPr>
              <a:t>28-29 September 2021, online meeting</a:t>
            </a:r>
          </a:p>
        </p:txBody>
      </p:sp>
    </p:spTree>
    <p:extLst>
      <p:ext uri="{BB962C8B-B14F-4D97-AF65-F5344CB8AC3E}">
        <p14:creationId xmlns:p14="http://schemas.microsoft.com/office/powerpoint/2010/main" val="2145184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chemeClr val="bg1">
            <a:lumMod val="95000"/>
          </a:schemeClr>
        </a:solidFill>
        <a:effectLst/>
      </p:bgPr>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53B0C39E-3796-4132-81FF-5A58EAF300A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rgbClr val="0D560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4" name="Title 3">
            <a:extLst>
              <a:ext uri="{FF2B5EF4-FFF2-40B4-BE49-F238E27FC236}">
                <a16:creationId xmlns:a16="http://schemas.microsoft.com/office/drawing/2014/main" id="{00F7C607-177E-BC4B-9F1D-E0CD83EF0470}"/>
              </a:ext>
            </a:extLst>
          </p:cNvPr>
          <p:cNvSpPr>
            <a:spLocks noGrp="1"/>
          </p:cNvSpPr>
          <p:nvPr>
            <p:ph type="title"/>
          </p:nvPr>
        </p:nvSpPr>
        <p:spPr/>
        <p:txBody>
          <a:bodyPr/>
          <a:lstStyle/>
          <a:p>
            <a:r>
              <a:rPr lang="en-US"/>
              <a:t>Click to edit Master title style</a:t>
            </a:r>
          </a:p>
        </p:txBody>
      </p:sp>
      <p:sp>
        <p:nvSpPr>
          <p:cNvPr id="16" name="Text Placeholder 4">
            <a:extLst>
              <a:ext uri="{FF2B5EF4-FFF2-40B4-BE49-F238E27FC236}">
                <a16:creationId xmlns:a16="http://schemas.microsoft.com/office/drawing/2014/main" id="{1F05F3BA-65F5-4621-807B-C8B857D01CA9}"/>
              </a:ext>
            </a:extLst>
          </p:cNvPr>
          <p:cNvSpPr>
            <a:spLocks noGrp="1"/>
          </p:cNvSpPr>
          <p:nvPr>
            <p:ph type="body" sz="quarter" idx="3"/>
          </p:nvPr>
        </p:nvSpPr>
        <p:spPr>
          <a:xfrm>
            <a:off x="6438900" y="1463346"/>
            <a:ext cx="5181600" cy="487003"/>
          </a:xfrm>
        </p:spPr>
        <p:txBody>
          <a:bodyPr anchor="b">
            <a:normAutofit/>
          </a:bodyPr>
          <a:lstStyle>
            <a:lvl1pPr marL="0" indent="0">
              <a:buNone/>
              <a:defRPr sz="16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8" name="Content Placeholder 5">
            <a:extLst>
              <a:ext uri="{FF2B5EF4-FFF2-40B4-BE49-F238E27FC236}">
                <a16:creationId xmlns:a16="http://schemas.microsoft.com/office/drawing/2014/main" id="{CDF89E18-CCB2-4D69-AB77-CAB656EC211C}"/>
              </a:ext>
            </a:extLst>
          </p:cNvPr>
          <p:cNvSpPr>
            <a:spLocks noGrp="1"/>
          </p:cNvSpPr>
          <p:nvPr>
            <p:ph sz="quarter" idx="4"/>
          </p:nvPr>
        </p:nvSpPr>
        <p:spPr>
          <a:xfrm>
            <a:off x="6438898" y="2149311"/>
            <a:ext cx="5181601" cy="4040352"/>
          </a:xfrm>
        </p:spPr>
        <p:txBody>
          <a:bodyPr>
            <a:normAutofit/>
          </a:bodyPr>
          <a:lstStyle>
            <a:lvl1pPr>
              <a:defRPr sz="1400"/>
            </a:lvl1pPr>
            <a:lvl2pPr>
              <a:defRPr sz="1400"/>
            </a:lvl2pPr>
            <a:lvl3pPr>
              <a:defRPr sz="14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Text Placeholder 2">
            <a:extLst>
              <a:ext uri="{FF2B5EF4-FFF2-40B4-BE49-F238E27FC236}">
                <a16:creationId xmlns:a16="http://schemas.microsoft.com/office/drawing/2014/main" id="{986F9159-693C-4325-939A-8C6869B22466}"/>
              </a:ext>
            </a:extLst>
          </p:cNvPr>
          <p:cNvSpPr>
            <a:spLocks noGrp="1"/>
          </p:cNvSpPr>
          <p:nvPr>
            <p:ph type="body" idx="1"/>
          </p:nvPr>
        </p:nvSpPr>
        <p:spPr>
          <a:xfrm>
            <a:off x="446314" y="1463346"/>
            <a:ext cx="5306787" cy="487003"/>
          </a:xfrm>
        </p:spPr>
        <p:txBody>
          <a:bodyPr anchor="b">
            <a:normAutofit/>
          </a:bodyPr>
          <a:lstStyle>
            <a:lvl1pPr marL="0" indent="0">
              <a:buNone/>
              <a:defRPr sz="16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Content Placeholder 3">
            <a:extLst>
              <a:ext uri="{FF2B5EF4-FFF2-40B4-BE49-F238E27FC236}">
                <a16:creationId xmlns:a16="http://schemas.microsoft.com/office/drawing/2014/main" id="{BEA361C8-0231-48E8-965E-6BB6D606C9FC}"/>
              </a:ext>
            </a:extLst>
          </p:cNvPr>
          <p:cNvSpPr>
            <a:spLocks noGrp="1"/>
          </p:cNvSpPr>
          <p:nvPr>
            <p:ph sz="half" idx="2"/>
          </p:nvPr>
        </p:nvSpPr>
        <p:spPr>
          <a:xfrm>
            <a:off x="446314" y="2149311"/>
            <a:ext cx="5306789" cy="4040352"/>
          </a:xfrm>
        </p:spPr>
        <p:txBody>
          <a:bodyPr>
            <a:normAutofit/>
          </a:bodyPr>
          <a:lstStyle>
            <a:lvl1pPr>
              <a:defRPr sz="1400"/>
            </a:lvl1pPr>
            <a:lvl2pPr>
              <a:defRPr sz="1400"/>
            </a:lvl2pPr>
            <a:lvl3pPr>
              <a:defRPr sz="14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159633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white backgrou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rgbClr val="0D560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9" name="Text Placeholder 8">
            <a:extLst>
              <a:ext uri="{FF2B5EF4-FFF2-40B4-BE49-F238E27FC236}">
                <a16:creationId xmlns:a16="http://schemas.microsoft.com/office/drawing/2014/main" id="{FF7966C8-8738-4743-AE43-80F0C197B6C7}"/>
              </a:ext>
            </a:extLst>
          </p:cNvPr>
          <p:cNvSpPr>
            <a:spLocks noGrp="1"/>
          </p:cNvSpPr>
          <p:nvPr>
            <p:ph type="body" sz="quarter" idx="14"/>
          </p:nvPr>
        </p:nvSpPr>
        <p:spPr>
          <a:xfrm>
            <a:off x="571500" y="1509626"/>
            <a:ext cx="4900386" cy="334508"/>
          </a:xfrm>
        </p:spPr>
        <p:txBody>
          <a:bodyPr>
            <a:noAutofit/>
          </a:bodyPr>
          <a:lstStyle>
            <a:lvl1pPr marL="0" indent="0" algn="l">
              <a:buNone/>
              <a:defRPr sz="1600" b="1">
                <a:solidFill>
                  <a:schemeClr val="accent3"/>
                </a:solidFill>
                <a:latin typeface="+mn-lt"/>
              </a:defRPr>
            </a:lvl1pPr>
          </a:lstStyle>
          <a:p>
            <a:pPr lvl="0"/>
            <a:r>
              <a:rPr lang="en-US"/>
              <a:t>Edit Master text styles</a:t>
            </a:r>
          </a:p>
        </p:txBody>
      </p:sp>
      <p:sp>
        <p:nvSpPr>
          <p:cNvPr id="10" name="Text Placeholder 8">
            <a:extLst>
              <a:ext uri="{FF2B5EF4-FFF2-40B4-BE49-F238E27FC236}">
                <a16:creationId xmlns:a16="http://schemas.microsoft.com/office/drawing/2014/main" id="{3F93C618-7612-42AB-B890-45E85BD492F4}"/>
              </a:ext>
            </a:extLst>
          </p:cNvPr>
          <p:cNvSpPr>
            <a:spLocks noGrp="1"/>
          </p:cNvSpPr>
          <p:nvPr>
            <p:ph type="body" sz="quarter" idx="15"/>
          </p:nvPr>
        </p:nvSpPr>
        <p:spPr>
          <a:xfrm>
            <a:off x="6720114" y="1509626"/>
            <a:ext cx="4900386" cy="334508"/>
          </a:xfrm>
        </p:spPr>
        <p:txBody>
          <a:bodyPr>
            <a:noAutofit/>
          </a:bodyPr>
          <a:lstStyle>
            <a:lvl1pPr marL="0" indent="0" algn="l">
              <a:buNone/>
              <a:defRPr sz="1600" b="1">
                <a:solidFill>
                  <a:schemeClr val="accent6"/>
                </a:solidFill>
                <a:latin typeface="+mn-lt"/>
              </a:defRPr>
            </a:lvl1pPr>
          </a:lstStyle>
          <a:p>
            <a:pPr lvl="0"/>
            <a:r>
              <a:rPr lang="en-US"/>
              <a:t>Edit Master text styles</a:t>
            </a:r>
          </a:p>
        </p:txBody>
      </p:sp>
      <p:sp>
        <p:nvSpPr>
          <p:cNvPr id="12" name="Text Placeholder 8">
            <a:extLst>
              <a:ext uri="{FF2B5EF4-FFF2-40B4-BE49-F238E27FC236}">
                <a16:creationId xmlns:a16="http://schemas.microsoft.com/office/drawing/2014/main" id="{B1885C44-356C-410C-B697-9BA0E2858222}"/>
              </a:ext>
            </a:extLst>
          </p:cNvPr>
          <p:cNvSpPr>
            <a:spLocks noGrp="1"/>
          </p:cNvSpPr>
          <p:nvPr>
            <p:ph type="body" sz="quarter" idx="17"/>
          </p:nvPr>
        </p:nvSpPr>
        <p:spPr>
          <a:xfrm>
            <a:off x="571500" y="2156688"/>
            <a:ext cx="4900386" cy="3561943"/>
          </a:xfrm>
        </p:spPr>
        <p:txBody>
          <a:bodyPr>
            <a:noAutofit/>
          </a:bodyPr>
          <a:lstStyle>
            <a:lvl1pPr marL="0" indent="0" algn="l">
              <a:buNone/>
              <a:defRPr sz="1400" b="0">
                <a:solidFill>
                  <a:schemeClr val="tx1">
                    <a:lumMod val="75000"/>
                    <a:lumOff val="25000"/>
                  </a:schemeClr>
                </a:solidFill>
                <a:latin typeface="+mn-lt"/>
              </a:defRPr>
            </a:lvl1pPr>
          </a:lstStyle>
          <a:p>
            <a:pPr lvl="0"/>
            <a:r>
              <a:rPr lang="en-US"/>
              <a:t>Edit Master text styles</a:t>
            </a:r>
          </a:p>
        </p:txBody>
      </p:sp>
      <p:sp>
        <p:nvSpPr>
          <p:cNvPr id="13" name="Text Placeholder 8">
            <a:extLst>
              <a:ext uri="{FF2B5EF4-FFF2-40B4-BE49-F238E27FC236}">
                <a16:creationId xmlns:a16="http://schemas.microsoft.com/office/drawing/2014/main" id="{464BC696-49A6-4328-BB42-5566BAC00F80}"/>
              </a:ext>
            </a:extLst>
          </p:cNvPr>
          <p:cNvSpPr>
            <a:spLocks noGrp="1"/>
          </p:cNvSpPr>
          <p:nvPr>
            <p:ph type="body" sz="quarter" idx="18"/>
          </p:nvPr>
        </p:nvSpPr>
        <p:spPr>
          <a:xfrm>
            <a:off x="6720114" y="2156688"/>
            <a:ext cx="4900386" cy="3561943"/>
          </a:xfrm>
        </p:spPr>
        <p:txBody>
          <a:bodyPr>
            <a:noAutofit/>
          </a:bodyPr>
          <a:lstStyle>
            <a:lvl1pPr marL="0" indent="0" algn="l">
              <a:buNone/>
              <a:defRPr sz="1400" b="0">
                <a:solidFill>
                  <a:schemeClr val="tx1">
                    <a:lumMod val="75000"/>
                    <a:lumOff val="25000"/>
                  </a:schemeClr>
                </a:solidFill>
                <a:latin typeface="+mn-lt"/>
              </a:defRPr>
            </a:lvl1pPr>
          </a:lstStyle>
          <a:p>
            <a:pPr lvl="0"/>
            <a:r>
              <a:rPr lang="en-US"/>
              <a:t>Edit Master text styles</a:t>
            </a:r>
          </a:p>
        </p:txBody>
      </p:sp>
      <p:sp>
        <p:nvSpPr>
          <p:cNvPr id="3" name="Title 2">
            <a:extLst>
              <a:ext uri="{FF2B5EF4-FFF2-40B4-BE49-F238E27FC236}">
                <a16:creationId xmlns:a16="http://schemas.microsoft.com/office/drawing/2014/main" id="{E0FB9F81-CC7F-5244-95A6-279BE4B51AB1}"/>
              </a:ext>
            </a:extLst>
          </p:cNvPr>
          <p:cNvSpPr>
            <a:spLocks noGrp="1"/>
          </p:cNvSpPr>
          <p:nvPr>
            <p:ph type="title"/>
          </p:nvPr>
        </p:nvSpPr>
        <p:spPr>
          <a:xfrm>
            <a:off x="446314" y="500215"/>
            <a:ext cx="11174186" cy="590931"/>
          </a:xfrm>
        </p:spPr>
        <p:txBody>
          <a:bodyPr/>
          <a:lstStyle/>
          <a:p>
            <a:r>
              <a:rPr lang="en-US"/>
              <a:t>Click to edit Master title style</a:t>
            </a:r>
            <a:endParaRPr lang="en-US" dirty="0"/>
          </a:p>
        </p:txBody>
      </p:sp>
      <p:pic>
        <p:nvPicPr>
          <p:cNvPr id="17" name="Picture 16">
            <a:extLst>
              <a:ext uri="{FF2B5EF4-FFF2-40B4-BE49-F238E27FC236}">
                <a16:creationId xmlns:a16="http://schemas.microsoft.com/office/drawing/2014/main" id="{58937490-E5FE-4FC9-9541-A10D40E43AD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1400" y="282740"/>
            <a:ext cx="435034" cy="608811"/>
          </a:xfrm>
          <a:prstGeom prst="rect">
            <a:avLst/>
          </a:prstGeom>
        </p:spPr>
      </p:pic>
      <p:sp>
        <p:nvSpPr>
          <p:cNvPr id="11" name="Text Placeholder 3">
            <a:extLst>
              <a:ext uri="{FF2B5EF4-FFF2-40B4-BE49-F238E27FC236}">
                <a16:creationId xmlns:a16="http://schemas.microsoft.com/office/drawing/2014/main" id="{8B3D77BF-D7FB-491A-87A9-BD0B92EBDC28}"/>
              </a:ext>
            </a:extLst>
          </p:cNvPr>
          <p:cNvSpPr txBox="1">
            <a:spLocks/>
          </p:cNvSpPr>
          <p:nvPr userDrawn="1"/>
        </p:nvSpPr>
        <p:spPr>
          <a:xfrm>
            <a:off x="978106" y="296030"/>
            <a:ext cx="11174186" cy="70173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lang="en-GB" sz="3600" b="1" kern="1200" spc="-60" baseline="0" dirty="0">
                <a:solidFill>
                  <a:schemeClr val="tx1"/>
                </a:solidFill>
                <a:latin typeface="+mj-lt"/>
                <a:ea typeface="+mj-ea"/>
                <a:cs typeface="+mj-cs"/>
              </a:defRPr>
            </a:lvl1pPr>
          </a:lstStyle>
          <a:p>
            <a:pPr>
              <a:spcBef>
                <a:spcPts val="0"/>
              </a:spcBef>
            </a:pPr>
            <a:r>
              <a:rPr lang="en-US" sz="2400" dirty="0">
                <a:solidFill>
                  <a:srgbClr val="0D5601"/>
                </a:solidFill>
              </a:rPr>
              <a:t>The Fourth Meeting of Signatories of the Saiga MOU</a:t>
            </a:r>
          </a:p>
          <a:p>
            <a:pPr>
              <a:spcBef>
                <a:spcPts val="0"/>
              </a:spcBef>
            </a:pPr>
            <a:r>
              <a:rPr lang="en-US" sz="2000" b="0" dirty="0">
                <a:solidFill>
                  <a:srgbClr val="0D5601"/>
                </a:solidFill>
              </a:rPr>
              <a:t>28-29 September 2021, online meeting</a:t>
            </a:r>
          </a:p>
        </p:txBody>
      </p:sp>
    </p:spTree>
    <p:extLst>
      <p:ext uri="{BB962C8B-B14F-4D97-AF65-F5344CB8AC3E}">
        <p14:creationId xmlns:p14="http://schemas.microsoft.com/office/powerpoint/2010/main" val="14402533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jp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jp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E1B3994-EC85-4CEE-B849-7AE33810F50A}"/>
              </a:ext>
            </a:extLst>
          </p:cNvPr>
          <p:cNvSpPr>
            <a:spLocks noGrp="1"/>
          </p:cNvSpPr>
          <p:nvPr>
            <p:ph type="title"/>
          </p:nvPr>
        </p:nvSpPr>
        <p:spPr>
          <a:xfrm>
            <a:off x="446314" y="500215"/>
            <a:ext cx="11174186" cy="590931"/>
          </a:xfrm>
          <a:prstGeom prst="rect">
            <a:avLst/>
          </a:prstGeom>
        </p:spPr>
        <p:txBody>
          <a:bodyPr vert="horz" wrap="square" lIns="91440" tIns="45720" rIns="91440" bIns="45720" rtlCol="0" anchor="ctr">
            <a:spAutoFit/>
          </a:bodyPr>
          <a:lstStyle/>
          <a:p>
            <a:pPr lvl="0"/>
            <a:r>
              <a:rPr lang="en-US"/>
              <a:t>Click to edit Master title style</a:t>
            </a:r>
            <a:endParaRPr lang="en-GB" dirty="0"/>
          </a:p>
        </p:txBody>
      </p:sp>
      <p:sp>
        <p:nvSpPr>
          <p:cNvPr id="3" name="Text Placeholder 2">
            <a:extLst>
              <a:ext uri="{FF2B5EF4-FFF2-40B4-BE49-F238E27FC236}">
                <a16:creationId xmlns:a16="http://schemas.microsoft.com/office/drawing/2014/main" id="{EE88709A-CA63-4EAC-968C-8873D088E691}"/>
              </a:ext>
            </a:extLst>
          </p:cNvPr>
          <p:cNvSpPr>
            <a:spLocks noGrp="1"/>
          </p:cNvSpPr>
          <p:nvPr>
            <p:ph type="body" idx="1"/>
          </p:nvPr>
        </p:nvSpPr>
        <p:spPr>
          <a:xfrm>
            <a:off x="446314" y="1253331"/>
            <a:ext cx="11174186" cy="477009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a:extLst>
              <a:ext uri="{FF2B5EF4-FFF2-40B4-BE49-F238E27FC236}">
                <a16:creationId xmlns:a16="http://schemas.microsoft.com/office/drawing/2014/main" id="{6BBA3C17-8AAC-4933-A7DA-CD7D3F840BEB}"/>
              </a:ext>
            </a:extLst>
          </p:cNvPr>
          <p:cNvSpPr>
            <a:spLocks noGrp="1"/>
          </p:cNvSpPr>
          <p:nvPr>
            <p:ph type="ftr" sz="quarter" idx="3"/>
          </p:nvPr>
        </p:nvSpPr>
        <p:spPr>
          <a:xfrm>
            <a:off x="446314" y="6356350"/>
            <a:ext cx="4114800" cy="365125"/>
          </a:xfrm>
          <a:prstGeom prst="rect">
            <a:avLst/>
          </a:prstGeom>
        </p:spPr>
        <p:txBody>
          <a:bodyPr vert="horz" lIns="91440" tIns="45720" rIns="91440" bIns="45720" rtlCol="0" anchor="ctr"/>
          <a:lstStyle>
            <a:lvl1pPr algn="l">
              <a:defRPr sz="1200">
                <a:solidFill>
                  <a:schemeClr val="tx1">
                    <a:tint val="75000"/>
                  </a:schemeClr>
                </a:solidFill>
                <a:latin typeface="+mj-lt"/>
              </a:defRPr>
            </a:lvl1pPr>
          </a:lstStyle>
          <a:p>
            <a:endParaRPr lang="en-GB" dirty="0"/>
          </a:p>
        </p:txBody>
      </p:sp>
      <p:sp>
        <p:nvSpPr>
          <p:cNvPr id="9" name="Line 8">
            <a:extLst>
              <a:ext uri="{FF2B5EF4-FFF2-40B4-BE49-F238E27FC236}">
                <a16:creationId xmlns:a16="http://schemas.microsoft.com/office/drawing/2014/main" id="{11327C16-7886-47DD-AEB1-FBE23226E4C4}"/>
              </a:ext>
            </a:extLst>
          </p:cNvPr>
          <p:cNvSpPr>
            <a:spLocks noChangeShapeType="1"/>
          </p:cNvSpPr>
          <p:nvPr userDrawn="1"/>
        </p:nvSpPr>
        <p:spPr bwMode="auto">
          <a:xfrm>
            <a:off x="10979682" y="6554919"/>
            <a:ext cx="1207301" cy="0"/>
          </a:xfrm>
          <a:prstGeom prst="line">
            <a:avLst/>
          </a:prstGeom>
          <a:noFill/>
          <a:ln w="12700" cap="sq">
            <a:solidFill>
              <a:srgbClr val="014493"/>
            </a:solidFill>
            <a:round/>
            <a:headEnd type="none"/>
            <a:tailEnd type="none"/>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GB" sz="1350"/>
          </a:p>
        </p:txBody>
      </p:sp>
      <p:sp>
        <p:nvSpPr>
          <p:cNvPr id="10" name="Line 8">
            <a:extLst>
              <a:ext uri="{FF2B5EF4-FFF2-40B4-BE49-F238E27FC236}">
                <a16:creationId xmlns:a16="http://schemas.microsoft.com/office/drawing/2014/main" id="{00E305B2-E155-41A7-80DB-D16A2C5BFEFF}"/>
              </a:ext>
            </a:extLst>
          </p:cNvPr>
          <p:cNvSpPr>
            <a:spLocks noChangeShapeType="1"/>
          </p:cNvSpPr>
          <p:nvPr userDrawn="1"/>
        </p:nvSpPr>
        <p:spPr bwMode="auto">
          <a:xfrm>
            <a:off x="9430418" y="6554919"/>
            <a:ext cx="573839" cy="0"/>
          </a:xfrm>
          <a:prstGeom prst="line">
            <a:avLst/>
          </a:prstGeom>
          <a:noFill/>
          <a:ln w="12700" cap="sq">
            <a:solidFill>
              <a:srgbClr val="014493"/>
            </a:solidFill>
            <a:round/>
            <a:headEnd type="none"/>
            <a:tailEnd type="none"/>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GB" sz="1350"/>
          </a:p>
        </p:txBody>
      </p:sp>
      <p:pic>
        <p:nvPicPr>
          <p:cNvPr id="12" name="Picture 11">
            <a:extLst>
              <a:ext uri="{FF2B5EF4-FFF2-40B4-BE49-F238E27FC236}">
                <a16:creationId xmlns:a16="http://schemas.microsoft.com/office/drawing/2014/main" id="{8A80946A-EC31-40BC-91D6-2ED57B301035}"/>
              </a:ext>
            </a:extLst>
          </p:cNvPr>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a:off x="10626568" y="6430683"/>
            <a:ext cx="195767" cy="273966"/>
          </a:xfrm>
          <a:prstGeom prst="rect">
            <a:avLst/>
          </a:prstGeom>
        </p:spPr>
      </p:pic>
      <p:pic>
        <p:nvPicPr>
          <p:cNvPr id="6" name="Picture 5" descr="A close up of a logo&#10;&#10;Description automatically generated">
            <a:extLst>
              <a:ext uri="{FF2B5EF4-FFF2-40B4-BE49-F238E27FC236}">
                <a16:creationId xmlns:a16="http://schemas.microsoft.com/office/drawing/2014/main" id="{F5119C55-615E-4295-A0E6-41D0922A6D9B}"/>
              </a:ext>
            </a:extLst>
          </p:cNvPr>
          <p:cNvPicPr>
            <a:picLocks noChangeAspect="1"/>
          </p:cNvPicPr>
          <p:nvPr userDrawn="1"/>
        </p:nvPicPr>
        <p:blipFill>
          <a:blip r:embed="rId24"/>
          <a:stretch>
            <a:fillRect/>
          </a:stretch>
        </p:blipFill>
        <p:spPr>
          <a:xfrm>
            <a:off x="10086055" y="6352478"/>
            <a:ext cx="452022" cy="452022"/>
          </a:xfrm>
          <a:prstGeom prst="rect">
            <a:avLst/>
          </a:prstGeom>
        </p:spPr>
      </p:pic>
    </p:spTree>
    <p:extLst>
      <p:ext uri="{BB962C8B-B14F-4D97-AF65-F5344CB8AC3E}">
        <p14:creationId xmlns:p14="http://schemas.microsoft.com/office/powerpoint/2010/main" val="3981575698"/>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1" r:id="rId3"/>
    <p:sldLayoutId id="2147483661" r:id="rId4"/>
    <p:sldLayoutId id="2147483662" r:id="rId5"/>
    <p:sldLayoutId id="2147483650" r:id="rId6"/>
    <p:sldLayoutId id="2147483668" r:id="rId7"/>
    <p:sldLayoutId id="2147483674" r:id="rId8"/>
    <p:sldLayoutId id="2147483666" r:id="rId9"/>
    <p:sldLayoutId id="2147483664" r:id="rId10"/>
    <p:sldLayoutId id="2147483663" r:id="rId11"/>
    <p:sldLayoutId id="2147483667" r:id="rId12"/>
    <p:sldLayoutId id="2147483671" r:id="rId13"/>
    <p:sldLayoutId id="2147483672" r:id="rId14"/>
    <p:sldLayoutId id="2147483673" r:id="rId15"/>
    <p:sldLayoutId id="2147483675" r:id="rId16"/>
    <p:sldLayoutId id="2147483676" r:id="rId17"/>
    <p:sldLayoutId id="2147483665" r:id="rId18"/>
    <p:sldLayoutId id="2147483669" r:id="rId19"/>
    <p:sldLayoutId id="2147483670" r:id="rId20"/>
    <p:sldLayoutId id="2147483677" r:id="rId21"/>
  </p:sldLayoutIdLst>
  <p:hf hdr="0" ftr="0" dt="0"/>
  <p:txStyles>
    <p:titleStyle>
      <a:lvl1pPr algn="l" defTabSz="914400" rtl="0" eaLnBrk="1" latinLnBrk="0" hangingPunct="1">
        <a:lnSpc>
          <a:spcPct val="90000"/>
        </a:lnSpc>
        <a:spcBef>
          <a:spcPct val="0"/>
        </a:spcBef>
        <a:buNone/>
        <a:defRPr lang="en-GB" sz="3600" b="1" kern="1200" spc="-60" baseline="0" dirty="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rgbClr val="014493"/>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rgbClr val="014493"/>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rgbClr val="014493"/>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rgbClr val="014493"/>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rgbClr val="01449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360" userDrawn="1">
          <p15:clr>
            <a:srgbClr val="F26B43"/>
          </p15:clr>
        </p15:guide>
        <p15:guide id="4" pos="7320" userDrawn="1">
          <p15:clr>
            <a:srgbClr val="F26B43"/>
          </p15:clr>
        </p15:guide>
        <p15:guide id="5" orient="horz" pos="360" userDrawn="1">
          <p15:clr>
            <a:srgbClr val="F26B43"/>
          </p15:clr>
        </p15:guide>
        <p15:guide id="6" orient="horz" pos="396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7062F374-1ED9-4D27-A55B-F7F03A27DC73}"/>
              </a:ext>
            </a:extLst>
          </p:cNvPr>
          <p:cNvPicPr>
            <a:picLocks noGrp="1" noChangeAspect="1"/>
          </p:cNvPicPr>
          <p:nvPr>
            <p:ph type="pic" sz="quarter" idx="10"/>
          </p:nvPr>
        </p:nvPicPr>
        <p:blipFill rotWithShape="1">
          <a:blip r:embed="rId2" cstate="hqprint">
            <a:extLst>
              <a:ext uri="{28A0092B-C50C-407E-A947-70E740481C1C}">
                <a14:useLocalDpi xmlns:a14="http://schemas.microsoft.com/office/drawing/2010/main"/>
              </a:ext>
            </a:extLst>
          </a:blip>
          <a:srcRect/>
          <a:stretch/>
        </p:blipFill>
        <p:spPr>
          <a:xfrm>
            <a:off x="-106878" y="0"/>
            <a:ext cx="12409714" cy="4504195"/>
          </a:xfrm>
        </p:spPr>
      </p:pic>
      <p:sp>
        <p:nvSpPr>
          <p:cNvPr id="5" name="Title 2">
            <a:extLst>
              <a:ext uri="{FF2B5EF4-FFF2-40B4-BE49-F238E27FC236}">
                <a16:creationId xmlns:a16="http://schemas.microsoft.com/office/drawing/2014/main" id="{EB9EFBF6-8BD5-452F-88C7-42D5F2D2DEDC}"/>
              </a:ext>
            </a:extLst>
          </p:cNvPr>
          <p:cNvSpPr txBox="1">
            <a:spLocks/>
          </p:cNvSpPr>
          <p:nvPr/>
        </p:nvSpPr>
        <p:spPr>
          <a:xfrm>
            <a:off x="292929" y="278648"/>
            <a:ext cx="9666514" cy="701731"/>
          </a:xfrm>
          <a:prstGeom prst="rect">
            <a:avLst/>
          </a:prstGeom>
        </p:spPr>
        <p:txBody>
          <a:bodyPr vert="horz" wrap="square" lIns="91440" tIns="45720" rIns="91440" bIns="45720" rtlCol="0" anchor="b">
            <a:spAutoFit/>
          </a:bodyPr>
          <a:lstStyle>
            <a:lvl1pPr algn="l" defTabSz="914400" rtl="0" eaLnBrk="1" latinLnBrk="0" hangingPunct="1">
              <a:lnSpc>
                <a:spcPct val="90000"/>
              </a:lnSpc>
              <a:spcBef>
                <a:spcPct val="0"/>
              </a:spcBef>
              <a:buNone/>
              <a:defRPr lang="en-GB" sz="4400" b="1" kern="1200" spc="-60" baseline="0" dirty="0">
                <a:solidFill>
                  <a:schemeClr val="tx1">
                    <a:lumMod val="75000"/>
                    <a:lumOff val="25000"/>
                  </a:schemeClr>
                </a:solidFill>
                <a:latin typeface="+mj-lt"/>
                <a:ea typeface="+mj-ea"/>
                <a:cs typeface="+mj-cs"/>
              </a:defRPr>
            </a:lvl1pPr>
          </a:lstStyle>
          <a:p>
            <a:r>
              <a:rPr lang="en-US" dirty="0">
                <a:solidFill>
                  <a:schemeClr val="bg1"/>
                </a:solidFill>
              </a:rPr>
              <a:t>Convention on Migratory Species</a:t>
            </a:r>
          </a:p>
        </p:txBody>
      </p:sp>
      <p:sp>
        <p:nvSpPr>
          <p:cNvPr id="6" name="Text Placeholder 3">
            <a:extLst>
              <a:ext uri="{FF2B5EF4-FFF2-40B4-BE49-F238E27FC236}">
                <a16:creationId xmlns:a16="http://schemas.microsoft.com/office/drawing/2014/main" id="{B38AD1B8-4957-43BC-82A0-35BB897DBD35}"/>
              </a:ext>
            </a:extLst>
          </p:cNvPr>
          <p:cNvSpPr txBox="1">
            <a:spLocks/>
          </p:cNvSpPr>
          <p:nvPr/>
        </p:nvSpPr>
        <p:spPr>
          <a:xfrm>
            <a:off x="328547" y="1025851"/>
            <a:ext cx="12093043" cy="820225"/>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lang="en-GB" sz="1800" b="0" kern="1200" dirty="0">
                <a:solidFill>
                  <a:schemeClr val="accent2">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rgbClr val="014493"/>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rgbClr val="014493"/>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rgbClr val="014493"/>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rgbClr val="01449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2700" b="1" dirty="0">
                <a:solidFill>
                  <a:schemeClr val="bg1"/>
                </a:solidFill>
              </a:rPr>
              <a:t>The Fourth Meeting of Signatories to the Saiga MOU</a:t>
            </a:r>
          </a:p>
          <a:p>
            <a:pPr>
              <a:spcBef>
                <a:spcPts val="600"/>
              </a:spcBef>
            </a:pPr>
            <a:r>
              <a:rPr lang="en-US" sz="2000" b="1" dirty="0">
                <a:solidFill>
                  <a:schemeClr val="bg1"/>
                </a:solidFill>
              </a:rPr>
              <a:t>28-29 September 2021, Russian Federation, online meeting</a:t>
            </a:r>
            <a:endParaRPr lang="en-US" dirty="0">
              <a:solidFill>
                <a:schemeClr val="bg1"/>
              </a:solidFill>
            </a:endParaRPr>
          </a:p>
        </p:txBody>
      </p:sp>
      <p:sp>
        <p:nvSpPr>
          <p:cNvPr id="9" name="Title 50">
            <a:extLst>
              <a:ext uri="{FF2B5EF4-FFF2-40B4-BE49-F238E27FC236}">
                <a16:creationId xmlns:a16="http://schemas.microsoft.com/office/drawing/2014/main" id="{EFB3D109-19B9-4DC1-8A61-C197536D3F16}"/>
              </a:ext>
            </a:extLst>
          </p:cNvPr>
          <p:cNvSpPr txBox="1">
            <a:spLocks/>
          </p:cNvSpPr>
          <p:nvPr/>
        </p:nvSpPr>
        <p:spPr>
          <a:xfrm>
            <a:off x="694871" y="4613554"/>
            <a:ext cx="11607965" cy="701731"/>
          </a:xfrm>
          <a:prstGeom prst="rect">
            <a:avLst/>
          </a:prstGeom>
        </p:spPr>
        <p:txBody>
          <a:bodyPr vert="horz" wrap="square" lIns="91440" tIns="45720" rIns="91440" bIns="45720" rtlCol="0" anchor="t">
            <a:noAutofit/>
          </a:bodyPr>
          <a:lstStyle>
            <a:lvl1pPr algn="l" defTabSz="914400" rtl="0" eaLnBrk="1" latinLnBrk="0" hangingPunct="1">
              <a:lnSpc>
                <a:spcPct val="90000"/>
              </a:lnSpc>
              <a:spcBef>
                <a:spcPct val="0"/>
              </a:spcBef>
              <a:buNone/>
              <a:defRPr lang="en-GB" sz="4800" b="1" kern="1200" spc="-150" baseline="0">
                <a:solidFill>
                  <a:schemeClr val="tx1">
                    <a:lumMod val="75000"/>
                    <a:lumOff val="25000"/>
                  </a:schemeClr>
                </a:solidFill>
                <a:latin typeface="+mj-lt"/>
                <a:ea typeface="+mj-ea"/>
                <a:cs typeface="+mj-cs"/>
              </a:defRPr>
            </a:lvl1pPr>
          </a:lstStyle>
          <a:p>
            <a:r>
              <a:rPr lang="de-DE" sz="2400" dirty="0"/>
              <a:t>Agenda item 8: DRAFT MEDIUM TERM INTERNATIONAL WORK PROGRAMME FOR THE SAIGA  ANTELOPE (MTIWP) 2021-2025</a:t>
            </a:r>
          </a:p>
          <a:p>
            <a:endParaRPr lang="de-DE" sz="2400" dirty="0"/>
          </a:p>
          <a:p>
            <a:r>
              <a:rPr lang="ru-RU" sz="2400" dirty="0"/>
              <a:t>ПРОЕКТ</a:t>
            </a:r>
            <a:r>
              <a:rPr lang="en-US" sz="2400" dirty="0"/>
              <a:t> </a:t>
            </a:r>
            <a:r>
              <a:rPr lang="ru-RU" sz="2400" dirty="0"/>
              <a:t>СРЕДНЕСРОЧНОЙ МЕЖДУНАРОДНОЙ</a:t>
            </a:r>
            <a:r>
              <a:rPr lang="en-US" sz="2400" dirty="0"/>
              <a:t> </a:t>
            </a:r>
            <a:r>
              <a:rPr lang="ru-RU" sz="2400" dirty="0"/>
              <a:t>РАБОЧЕЙ ПРОГРАММЫ ПО САЙГАКУ </a:t>
            </a:r>
            <a:r>
              <a:rPr lang="en-US" sz="2400" dirty="0"/>
              <a:t>(MTIWP) </a:t>
            </a:r>
            <a:r>
              <a:rPr lang="de-DE" sz="2400" dirty="0"/>
              <a:t>2021-2025</a:t>
            </a:r>
          </a:p>
          <a:p>
            <a:endParaRPr lang="es-ES" sz="2800" dirty="0"/>
          </a:p>
        </p:txBody>
      </p:sp>
      <p:sp>
        <p:nvSpPr>
          <p:cNvPr id="8" name="Line 8">
            <a:extLst>
              <a:ext uri="{FF2B5EF4-FFF2-40B4-BE49-F238E27FC236}">
                <a16:creationId xmlns:a16="http://schemas.microsoft.com/office/drawing/2014/main" id="{D30BBA71-C6C4-4735-AA6D-8E84D608AF93}"/>
              </a:ext>
            </a:extLst>
          </p:cNvPr>
          <p:cNvSpPr>
            <a:spLocks noChangeShapeType="1"/>
          </p:cNvSpPr>
          <p:nvPr/>
        </p:nvSpPr>
        <p:spPr bwMode="auto">
          <a:xfrm>
            <a:off x="10979682" y="6554919"/>
            <a:ext cx="1207301" cy="0"/>
          </a:xfrm>
          <a:prstGeom prst="line">
            <a:avLst/>
          </a:prstGeom>
          <a:noFill/>
          <a:ln w="12700" cap="sq">
            <a:solidFill>
              <a:srgbClr val="014493"/>
            </a:solidFill>
            <a:round/>
            <a:headEnd type="none"/>
            <a:tailEnd type="none"/>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GB" sz="1350"/>
          </a:p>
        </p:txBody>
      </p:sp>
      <p:sp>
        <p:nvSpPr>
          <p:cNvPr id="10" name="Line 8">
            <a:extLst>
              <a:ext uri="{FF2B5EF4-FFF2-40B4-BE49-F238E27FC236}">
                <a16:creationId xmlns:a16="http://schemas.microsoft.com/office/drawing/2014/main" id="{FB5524CF-3975-49A1-919C-28BF3EEE0366}"/>
              </a:ext>
            </a:extLst>
          </p:cNvPr>
          <p:cNvSpPr>
            <a:spLocks noChangeShapeType="1"/>
          </p:cNvSpPr>
          <p:nvPr/>
        </p:nvSpPr>
        <p:spPr bwMode="auto">
          <a:xfrm>
            <a:off x="9430419" y="6554919"/>
            <a:ext cx="543760" cy="0"/>
          </a:xfrm>
          <a:prstGeom prst="line">
            <a:avLst/>
          </a:prstGeom>
          <a:noFill/>
          <a:ln w="12700" cap="sq">
            <a:solidFill>
              <a:srgbClr val="014493"/>
            </a:solidFill>
            <a:round/>
            <a:headEnd type="none"/>
            <a:tailEnd type="none"/>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GB" sz="1350"/>
          </a:p>
        </p:txBody>
      </p:sp>
      <p:pic>
        <p:nvPicPr>
          <p:cNvPr id="12" name="Picture 11">
            <a:extLst>
              <a:ext uri="{FF2B5EF4-FFF2-40B4-BE49-F238E27FC236}">
                <a16:creationId xmlns:a16="http://schemas.microsoft.com/office/drawing/2014/main" id="{9B409A09-B66C-416D-B0CB-877B8CC4F0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26568" y="6430683"/>
            <a:ext cx="195767" cy="273966"/>
          </a:xfrm>
          <a:prstGeom prst="rect">
            <a:avLst/>
          </a:prstGeom>
        </p:spPr>
      </p:pic>
      <p:pic>
        <p:nvPicPr>
          <p:cNvPr id="3" name="Picture 2" descr="A close up of a logo&#10;&#10;Description automatically generated">
            <a:extLst>
              <a:ext uri="{FF2B5EF4-FFF2-40B4-BE49-F238E27FC236}">
                <a16:creationId xmlns:a16="http://schemas.microsoft.com/office/drawing/2014/main" id="{36EF8499-560C-451F-B56C-A18E188624AA}"/>
              </a:ext>
            </a:extLst>
          </p:cNvPr>
          <p:cNvPicPr>
            <a:picLocks noChangeAspect="1"/>
          </p:cNvPicPr>
          <p:nvPr/>
        </p:nvPicPr>
        <p:blipFill>
          <a:blip r:embed="rId4"/>
          <a:stretch>
            <a:fillRect/>
          </a:stretch>
        </p:blipFill>
        <p:spPr>
          <a:xfrm>
            <a:off x="10076892" y="6340647"/>
            <a:ext cx="481257" cy="481257"/>
          </a:xfrm>
          <a:prstGeom prst="rect">
            <a:avLst/>
          </a:prstGeom>
        </p:spPr>
      </p:pic>
    </p:spTree>
    <p:extLst>
      <p:ext uri="{BB962C8B-B14F-4D97-AF65-F5344CB8AC3E}">
        <p14:creationId xmlns:p14="http://schemas.microsoft.com/office/powerpoint/2010/main" val="3830756099"/>
      </p:ext>
    </p:extLst>
  </p:cSld>
  <p:clrMapOvr>
    <a:masterClrMapping/>
  </p:clrMapOvr>
  <mc:AlternateContent xmlns:mc="http://schemas.openxmlformats.org/markup-compatibility/2006" xmlns:p14="http://schemas.microsoft.com/office/powerpoint/2010/main">
    <mc:Choice Requires="p14">
      <p:transition spd="med" p14:dur="700" advTm="212">
        <p:fade/>
      </p:transition>
    </mc:Choice>
    <mc:Fallback xmlns="">
      <p:transition spd="med" advTm="212">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E925826-43B0-4C2C-B9EA-3B5F93A640EA}"/>
              </a:ext>
            </a:extLst>
          </p:cNvPr>
          <p:cNvSpPr txBox="1">
            <a:spLocks/>
          </p:cNvSpPr>
          <p:nvPr/>
        </p:nvSpPr>
        <p:spPr>
          <a:xfrm>
            <a:off x="696686" y="2314026"/>
            <a:ext cx="9666514" cy="603242"/>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600"/>
              </a:spcBef>
              <a:spcAft>
                <a:spcPts val="1200"/>
              </a:spcAft>
              <a:buFont typeface="Arial" panose="020B0604020202020204" pitchFamily="34" charset="0"/>
              <a:buChar char="•"/>
              <a:defRPr sz="1800" b="0" kern="1200">
                <a:solidFill>
                  <a:schemeClr val="tx1">
                    <a:lumMod val="75000"/>
                    <a:lumOff val="25000"/>
                  </a:schemeClr>
                </a:solidFill>
                <a:latin typeface="+mn-lt"/>
                <a:ea typeface="+mn-ea"/>
                <a:cs typeface="+mn-cs"/>
              </a:defRPr>
            </a:lvl1pPr>
            <a:lvl2pPr marL="685800" indent="-228600" algn="l" defTabSz="914400" rtl="0" eaLnBrk="1" latinLnBrk="0" hangingPunct="1">
              <a:lnSpc>
                <a:spcPct val="100000"/>
              </a:lnSpc>
              <a:spcBef>
                <a:spcPts val="600"/>
              </a:spcBef>
              <a:spcAft>
                <a:spcPts val="1200"/>
              </a:spcAft>
              <a:buFont typeface="Arial" panose="020B0604020202020204" pitchFamily="34" charset="0"/>
              <a:buChar char="•"/>
              <a:defRPr sz="1600" b="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100000"/>
              </a:lnSpc>
              <a:spcBef>
                <a:spcPts val="600"/>
              </a:spcBef>
              <a:spcAft>
                <a:spcPts val="1200"/>
              </a:spcAft>
              <a:buFont typeface="Arial" panose="020B0604020202020204" pitchFamily="34" charset="0"/>
              <a:buChar char="•"/>
              <a:defRPr sz="1400" b="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kern="1200">
                <a:solidFill>
                  <a:srgbClr val="014493"/>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kern="1200">
                <a:solidFill>
                  <a:srgbClr val="01449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solidFill>
                <a:srgbClr val="014493"/>
              </a:solidFill>
            </a:endParaRPr>
          </a:p>
        </p:txBody>
      </p:sp>
      <p:sp>
        <p:nvSpPr>
          <p:cNvPr id="5" name="Inhaltsplatzhalter 2">
            <a:extLst>
              <a:ext uri="{FF2B5EF4-FFF2-40B4-BE49-F238E27FC236}">
                <a16:creationId xmlns:a16="http://schemas.microsoft.com/office/drawing/2014/main" id="{D2BAD899-C98E-4271-B6E8-367846020DF8}"/>
              </a:ext>
            </a:extLst>
          </p:cNvPr>
          <p:cNvSpPr>
            <a:spLocks noGrp="1"/>
          </p:cNvSpPr>
          <p:nvPr>
            <p:ph idx="1"/>
          </p:nvPr>
        </p:nvSpPr>
        <p:spPr>
          <a:xfrm>
            <a:off x="493449" y="1643337"/>
            <a:ext cx="11001865" cy="5057832"/>
          </a:xfrm>
        </p:spPr>
        <p:txBody>
          <a:bodyPr/>
          <a:lstStyle/>
          <a:p>
            <a:pPr>
              <a:buFont typeface="Wingdings" panose="05000000000000000000" pitchFamily="2" charset="2"/>
              <a:buChar char="v"/>
            </a:pPr>
            <a:r>
              <a:rPr lang="de-DE" sz="1700" dirty="0"/>
              <a:t>The draft MTIWP was developed at the CMS-CITES Technical Workshop in April 2019 involving all four Signatory States to the MOU with extant saiga populations, experts and China</a:t>
            </a:r>
          </a:p>
          <a:p>
            <a:pPr>
              <a:buFont typeface="Wingdings" panose="05000000000000000000" pitchFamily="2" charset="2"/>
              <a:buChar char="v"/>
            </a:pPr>
            <a:r>
              <a:rPr lang="ru-RU" sz="1700" dirty="0"/>
              <a:t>Проект MTIWP был разработан на техническом семинаре CMS-CITES в апреле 2019 года с участием всех четырех государств, подписавших Меморандум о взаимопонимании и имеющих сохранившиеся популяции сайгака, экспертов и Китая.</a:t>
            </a:r>
          </a:p>
          <a:p>
            <a:pPr>
              <a:buFont typeface="Wingdings" panose="05000000000000000000" pitchFamily="2" charset="2"/>
              <a:buChar char="v"/>
            </a:pPr>
            <a:r>
              <a:rPr lang="de-DE" sz="1700" dirty="0"/>
              <a:t>The Signatories to the Saiga MOU had another opportunity in July 2021 to make changes to the draft</a:t>
            </a:r>
          </a:p>
          <a:p>
            <a:pPr>
              <a:buFont typeface="Wingdings" panose="05000000000000000000" pitchFamily="2" charset="2"/>
              <a:buChar char="v"/>
            </a:pPr>
            <a:r>
              <a:rPr lang="ru-RU" sz="1700" dirty="0"/>
              <a:t>Стороны, подписавшие Меморандум о взаимопонимании по сайгаку, имели еще одну возможность в июле 2021 года внести изменения в проект</a:t>
            </a:r>
            <a:endParaRPr lang="de-DE" sz="1700" dirty="0"/>
          </a:p>
          <a:p>
            <a:pPr>
              <a:buFont typeface="Wingdings" panose="05000000000000000000" pitchFamily="2" charset="2"/>
              <a:buChar char="v"/>
            </a:pPr>
            <a:r>
              <a:rPr lang="de-DE" sz="1700" dirty="0">
                <a:solidFill>
                  <a:schemeClr val="tx1"/>
                </a:solidFill>
              </a:rPr>
              <a:t>Given the extensive consultations of the draft that already occured, at this meeting the Secretariat does not envisage an extensive revision of the MTIWP, but welcomes adjustments to the document to reflect the current situation. </a:t>
            </a:r>
          </a:p>
          <a:p>
            <a:pPr>
              <a:buFont typeface="Wingdings" panose="05000000000000000000" pitchFamily="2" charset="2"/>
              <a:buChar char="v"/>
            </a:pPr>
            <a:r>
              <a:rPr lang="ru-RU" sz="1700" dirty="0"/>
              <a:t>Учитывая обстоятельные консультации по проекту, которые уже состоялись, на данном заседании Секретариат не предполагает масштабного пересмотра MTIWP, но приветствует внесение корректировок в документ для отражения текущей ситуации. </a:t>
            </a:r>
            <a:endParaRPr lang="de-DE" dirty="0"/>
          </a:p>
        </p:txBody>
      </p:sp>
      <p:sp>
        <p:nvSpPr>
          <p:cNvPr id="7" name="Title 2">
            <a:extLst>
              <a:ext uri="{FF2B5EF4-FFF2-40B4-BE49-F238E27FC236}">
                <a16:creationId xmlns:a16="http://schemas.microsoft.com/office/drawing/2014/main" id="{71186D92-5579-4778-8B9A-CF278BCE957C}"/>
              </a:ext>
            </a:extLst>
          </p:cNvPr>
          <p:cNvSpPr txBox="1">
            <a:spLocks/>
          </p:cNvSpPr>
          <p:nvPr/>
        </p:nvSpPr>
        <p:spPr>
          <a:xfrm>
            <a:off x="336586" y="1135506"/>
            <a:ext cx="11174186" cy="507831"/>
          </a:xfrm>
          <a:prstGeom prst="rect">
            <a:avLst/>
          </a:prstGeom>
        </p:spPr>
        <p:txBody>
          <a:bodyPr/>
          <a:lstStyle>
            <a:lvl1pPr algn="l" defTabSz="914400" rtl="0" eaLnBrk="1" latinLnBrk="0" hangingPunct="1">
              <a:lnSpc>
                <a:spcPct val="90000"/>
              </a:lnSpc>
              <a:spcBef>
                <a:spcPct val="0"/>
              </a:spcBef>
              <a:buNone/>
              <a:defRPr lang="en-GB" sz="3600" b="1" kern="1200" spc="-60" baseline="0" dirty="0">
                <a:solidFill>
                  <a:schemeClr val="tx1"/>
                </a:solidFill>
                <a:latin typeface="+mj-lt"/>
                <a:ea typeface="+mj-ea"/>
                <a:cs typeface="+mj-cs"/>
              </a:defRPr>
            </a:lvl1pPr>
          </a:lstStyle>
          <a:p>
            <a:r>
              <a:rPr lang="en-US" sz="2400" dirty="0"/>
              <a:t>Background  (</a:t>
            </a:r>
            <a:r>
              <a:rPr lang="az-Cyrl-AZ" sz="2400" dirty="0"/>
              <a:t>Справочная информация</a:t>
            </a:r>
            <a:r>
              <a:rPr lang="en-US" sz="2400" dirty="0"/>
              <a:t>)</a:t>
            </a:r>
          </a:p>
          <a:p>
            <a:endParaRPr lang="en-US" sz="2400" dirty="0"/>
          </a:p>
        </p:txBody>
      </p:sp>
    </p:spTree>
    <p:extLst>
      <p:ext uri="{BB962C8B-B14F-4D97-AF65-F5344CB8AC3E}">
        <p14:creationId xmlns:p14="http://schemas.microsoft.com/office/powerpoint/2010/main" val="2994797083"/>
      </p:ext>
    </p:extLst>
  </p:cSld>
  <p:clrMapOvr>
    <a:masterClrMapping/>
  </p:clrMapOvr>
  <mc:AlternateContent xmlns:mc="http://schemas.openxmlformats.org/markup-compatibility/2006" xmlns:p14="http://schemas.microsoft.com/office/powerpoint/2010/main">
    <mc:Choice Requires="p14">
      <p:transition spd="med" p14:dur="700" advTm="10376">
        <p:fade/>
      </p:transition>
    </mc:Choice>
    <mc:Fallback xmlns="">
      <p:transition spd="med" advTm="10376">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826B30E-A38E-434D-B516-FF75C10C976B}"/>
              </a:ext>
            </a:extLst>
          </p:cNvPr>
          <p:cNvSpPr>
            <a:spLocks noGrp="1"/>
          </p:cNvSpPr>
          <p:nvPr>
            <p:ph type="title"/>
          </p:nvPr>
        </p:nvSpPr>
        <p:spPr>
          <a:xfrm>
            <a:off x="352047" y="1102195"/>
            <a:ext cx="11174186" cy="507831"/>
          </a:xfrm>
        </p:spPr>
        <p:txBody>
          <a:bodyPr/>
          <a:lstStyle/>
          <a:p>
            <a:r>
              <a:rPr lang="de-DE" sz="3000" dirty="0"/>
              <a:t>Structure of the document (</a:t>
            </a:r>
            <a:r>
              <a:rPr lang="en-US" sz="3000" dirty="0"/>
              <a:t>C</a:t>
            </a:r>
            <a:r>
              <a:rPr lang="az-Cyrl-AZ" sz="3000" dirty="0"/>
              <a:t>труктура документа</a:t>
            </a:r>
            <a:r>
              <a:rPr lang="en-US" sz="3000" dirty="0"/>
              <a:t>)</a:t>
            </a:r>
            <a:endParaRPr lang="de-DE" sz="3000" dirty="0"/>
          </a:p>
        </p:txBody>
      </p:sp>
      <p:sp>
        <p:nvSpPr>
          <p:cNvPr id="3" name="Inhaltsplatzhalter 2">
            <a:extLst>
              <a:ext uri="{FF2B5EF4-FFF2-40B4-BE49-F238E27FC236}">
                <a16:creationId xmlns:a16="http://schemas.microsoft.com/office/drawing/2014/main" id="{89BE7D08-475D-456A-8D2F-CEA2DF536DF7}"/>
              </a:ext>
            </a:extLst>
          </p:cNvPr>
          <p:cNvSpPr>
            <a:spLocks noGrp="1"/>
          </p:cNvSpPr>
          <p:nvPr>
            <p:ph idx="1"/>
          </p:nvPr>
        </p:nvSpPr>
        <p:spPr>
          <a:xfrm>
            <a:off x="493449" y="1821259"/>
            <a:ext cx="11460426" cy="4770098"/>
          </a:xfrm>
        </p:spPr>
        <p:txBody>
          <a:bodyPr/>
          <a:lstStyle/>
          <a:p>
            <a:pPr>
              <a:buFont typeface="Wingdings" panose="05000000000000000000" pitchFamily="2" charset="2"/>
              <a:buChar char="v"/>
            </a:pPr>
            <a:r>
              <a:rPr lang="de-DE" dirty="0">
                <a:solidFill>
                  <a:schemeClr val="tx1"/>
                </a:solidFill>
              </a:rPr>
              <a:t>The measures described in the MTIWP are subdivided into 15 sections or topics divided into two categories:</a:t>
            </a:r>
          </a:p>
          <a:p>
            <a:pPr>
              <a:buFont typeface="Wingdings" panose="05000000000000000000" pitchFamily="2" charset="2"/>
              <a:buChar char="v"/>
            </a:pPr>
            <a:r>
              <a:rPr lang="ru-RU" dirty="0"/>
              <a:t>Мероприятия, описанные в MTIWP, подразделяются на 15 разделов или тем и две категории:</a:t>
            </a:r>
            <a:endParaRPr lang="de-DE" dirty="0"/>
          </a:p>
          <a:p>
            <a:pPr>
              <a:buFont typeface="Wingdings" panose="05000000000000000000" pitchFamily="2" charset="2"/>
              <a:buChar char="v"/>
            </a:pPr>
            <a:r>
              <a:rPr lang="de-DE" u="sng" dirty="0"/>
              <a:t>Range –wide </a:t>
            </a:r>
            <a:r>
              <a:rPr lang="de-DE" u="sng" dirty="0">
                <a:solidFill>
                  <a:schemeClr val="tx1"/>
                </a:solidFill>
              </a:rPr>
              <a:t>measures </a:t>
            </a:r>
            <a:r>
              <a:rPr lang="de-DE" dirty="0">
                <a:solidFill>
                  <a:schemeClr val="tx1"/>
                </a:solidFill>
              </a:rPr>
              <a:t>(relevant to all saiga populations) cover topics such as: </a:t>
            </a:r>
          </a:p>
          <a:p>
            <a:pPr marL="0" indent="0">
              <a:buNone/>
            </a:pPr>
            <a:r>
              <a:rPr lang="de-DE" dirty="0"/>
              <a:t>Implementation, Anti-poaching, Awareness etc. </a:t>
            </a:r>
          </a:p>
          <a:p>
            <a:pPr>
              <a:buFont typeface="Wingdings" panose="05000000000000000000" pitchFamily="2" charset="2"/>
              <a:buChar char="v"/>
            </a:pPr>
            <a:r>
              <a:rPr lang="ru-RU" u="sng" dirty="0"/>
              <a:t>Мероприятия в масштабах всего ареала </a:t>
            </a:r>
            <a:r>
              <a:rPr lang="ru-RU" dirty="0"/>
              <a:t>(для всех популяций сайгака) включают 10 тем</a:t>
            </a:r>
            <a:r>
              <a:rPr lang="de-DE" dirty="0"/>
              <a:t>:</a:t>
            </a:r>
          </a:p>
          <a:p>
            <a:pPr marL="0" indent="0">
              <a:buNone/>
            </a:pPr>
            <a:r>
              <a:rPr lang="ru-RU" dirty="0"/>
              <a:t>"Реализация", Борьба с браконьерством", "Осведомленность" и др.</a:t>
            </a:r>
            <a:endParaRPr lang="de-DE" dirty="0"/>
          </a:p>
          <a:p>
            <a:pPr>
              <a:buFont typeface="Wingdings" panose="05000000000000000000" pitchFamily="2" charset="2"/>
              <a:buChar char="v"/>
            </a:pPr>
            <a:r>
              <a:rPr lang="de-DE" u="sng" dirty="0"/>
              <a:t>Population-specific measures </a:t>
            </a:r>
            <a:r>
              <a:rPr lang="de-DE" dirty="0"/>
              <a:t>additionally describe specific measures for each of the 5 saiga populations</a:t>
            </a:r>
          </a:p>
          <a:p>
            <a:pPr>
              <a:buFont typeface="Wingdings" panose="05000000000000000000" pitchFamily="2" charset="2"/>
              <a:buChar char="v"/>
            </a:pPr>
            <a:r>
              <a:rPr lang="ru-RU" u="sng" dirty="0"/>
              <a:t>Меры для конкретных популяций </a:t>
            </a:r>
            <a:r>
              <a:rPr lang="ru-RU" dirty="0"/>
              <a:t>дополнительно описывают меры для каждой из 5 популяций сайгака</a:t>
            </a:r>
            <a:endParaRPr lang="de-DE" dirty="0"/>
          </a:p>
        </p:txBody>
      </p:sp>
    </p:spTree>
    <p:extLst>
      <p:ext uri="{BB962C8B-B14F-4D97-AF65-F5344CB8AC3E}">
        <p14:creationId xmlns:p14="http://schemas.microsoft.com/office/powerpoint/2010/main" val="2486211400"/>
      </p:ext>
    </p:extLst>
  </p:cSld>
  <p:clrMapOvr>
    <a:masterClrMapping/>
  </p:clrMapOvr>
  <mc:AlternateContent xmlns:mc="http://schemas.openxmlformats.org/markup-compatibility/2006" xmlns:p14="http://schemas.microsoft.com/office/powerpoint/2010/main">
    <mc:Choice Requires="p14">
      <p:transition spd="slow" p14:dur="2000" advTm="540"/>
    </mc:Choice>
    <mc:Fallback xmlns="">
      <p:transition spd="slow" advTm="54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12">
            <a:extLst>
              <a:ext uri="{FF2B5EF4-FFF2-40B4-BE49-F238E27FC236}">
                <a16:creationId xmlns:a16="http://schemas.microsoft.com/office/drawing/2014/main" id="{C8FD35EC-E425-46BF-8F9F-D2BCB782CE0F}"/>
              </a:ext>
            </a:extLst>
          </p:cNvPr>
          <p:cNvSpPr>
            <a:spLocks noGrp="1"/>
          </p:cNvSpPr>
          <p:nvPr>
            <p:ph idx="1"/>
          </p:nvPr>
        </p:nvSpPr>
        <p:spPr>
          <a:xfrm>
            <a:off x="508907" y="1946085"/>
            <a:ext cx="11683093" cy="4511865"/>
          </a:xfrm>
        </p:spPr>
        <p:txBody>
          <a:bodyPr/>
          <a:lstStyle/>
          <a:p>
            <a:pPr>
              <a:spcAft>
                <a:spcPts val="600"/>
              </a:spcAft>
              <a:buFont typeface="Wingdings" panose="05000000000000000000" pitchFamily="2" charset="2"/>
              <a:buChar char="v"/>
            </a:pPr>
            <a:r>
              <a:rPr lang="en-US" dirty="0">
                <a:solidFill>
                  <a:schemeClr val="tx1"/>
                </a:solidFill>
              </a:rPr>
              <a:t> </a:t>
            </a:r>
            <a:r>
              <a:rPr lang="en-US" sz="2000" dirty="0">
                <a:solidFill>
                  <a:schemeClr val="tx1"/>
                </a:solidFill>
              </a:rPr>
              <a:t>There are only 8 minutes per Section of the MTIWP (2 hours for discussing the entire MTIWP)</a:t>
            </a:r>
          </a:p>
          <a:p>
            <a:pPr>
              <a:spcAft>
                <a:spcPts val="600"/>
              </a:spcAft>
              <a:buFont typeface="Wingdings" panose="05000000000000000000" pitchFamily="2" charset="2"/>
              <a:buChar char="v"/>
            </a:pPr>
            <a:r>
              <a:rPr lang="ru-RU" sz="2000" dirty="0">
                <a:solidFill>
                  <a:schemeClr val="tx1"/>
                </a:solidFill>
              </a:rPr>
              <a:t>На каждый раздел MTIWP отводится всего 8 минут (2 часа на обсуждение всей MTIWP).</a:t>
            </a:r>
            <a:endParaRPr lang="en-US" sz="2000" dirty="0">
              <a:solidFill>
                <a:schemeClr val="tx1"/>
              </a:solidFill>
            </a:endParaRPr>
          </a:p>
          <a:p>
            <a:pPr>
              <a:spcAft>
                <a:spcPts val="600"/>
              </a:spcAft>
              <a:buFont typeface="Wingdings" panose="05000000000000000000" pitchFamily="2" charset="2"/>
              <a:buChar char="v"/>
            </a:pPr>
            <a:r>
              <a:rPr lang="en-US" sz="2000" dirty="0">
                <a:solidFill>
                  <a:schemeClr val="tx1"/>
                </a:solidFill>
              </a:rPr>
              <a:t>Please keep in mind that time is very limited and try to make only those suggestions that reflect recent changes (since 2019)</a:t>
            </a:r>
          </a:p>
          <a:p>
            <a:pPr>
              <a:spcAft>
                <a:spcPts val="600"/>
              </a:spcAft>
              <a:buFont typeface="Wingdings" panose="05000000000000000000" pitchFamily="2" charset="2"/>
              <a:buChar char="v"/>
            </a:pPr>
            <a:r>
              <a:rPr lang="ru-RU" sz="2000" dirty="0">
                <a:solidFill>
                  <a:schemeClr val="tx1"/>
                </a:solidFill>
              </a:rPr>
              <a:t>Пожалуйста, помните, что время очень ограничено, и постарайтесь вносить только те предложения, которые отражают последние изменения (с 2019 года)</a:t>
            </a:r>
            <a:endParaRPr lang="en-US" sz="2000" dirty="0">
              <a:solidFill>
                <a:schemeClr val="tx1"/>
              </a:solidFill>
            </a:endParaRPr>
          </a:p>
          <a:p>
            <a:pPr>
              <a:spcAft>
                <a:spcPts val="600"/>
              </a:spcAft>
              <a:buFont typeface="Wingdings" panose="05000000000000000000" pitchFamily="2" charset="2"/>
              <a:buChar char="v"/>
            </a:pPr>
            <a:r>
              <a:rPr lang="en-US" sz="2000" dirty="0">
                <a:solidFill>
                  <a:schemeClr val="tx1"/>
                </a:solidFill>
              </a:rPr>
              <a:t>Please indicate where the change should take place (number of measure in the draft work </a:t>
            </a:r>
            <a:r>
              <a:rPr lang="en-US" sz="2000" dirty="0" err="1">
                <a:solidFill>
                  <a:schemeClr val="tx1"/>
                </a:solidFill>
              </a:rPr>
              <a:t>programme</a:t>
            </a:r>
            <a:r>
              <a:rPr lang="en-US" sz="2000" dirty="0">
                <a:solidFill>
                  <a:schemeClr val="tx1"/>
                </a:solidFill>
              </a:rPr>
              <a:t>, the relevant section)</a:t>
            </a:r>
          </a:p>
          <a:p>
            <a:pPr>
              <a:spcAft>
                <a:spcPts val="600"/>
              </a:spcAft>
              <a:buFont typeface="Wingdings" panose="05000000000000000000" pitchFamily="2" charset="2"/>
              <a:buChar char="v"/>
            </a:pPr>
            <a:r>
              <a:rPr lang="ru-RU" sz="2000" dirty="0">
                <a:solidFill>
                  <a:schemeClr val="tx1"/>
                </a:solidFill>
              </a:rPr>
              <a:t>Пожалуйста, укажите, где должно произойти изменение (номер меры в проекте рабочей программы</a:t>
            </a:r>
            <a:r>
              <a:rPr lang="en-US" sz="2000" dirty="0">
                <a:solidFill>
                  <a:schemeClr val="tx1"/>
                </a:solidFill>
              </a:rPr>
              <a:t>, </a:t>
            </a:r>
            <a:r>
              <a:rPr lang="az-Cyrl-AZ" sz="2000" dirty="0">
                <a:solidFill>
                  <a:schemeClr val="tx1"/>
                </a:solidFill>
              </a:rPr>
              <a:t>соответствующий раздел</a:t>
            </a:r>
            <a:r>
              <a:rPr lang="ru-RU" sz="2000" dirty="0">
                <a:solidFill>
                  <a:schemeClr val="tx1"/>
                </a:solidFill>
              </a:rPr>
              <a:t>)</a:t>
            </a:r>
            <a:endParaRPr lang="en-US" sz="2000" dirty="0">
              <a:solidFill>
                <a:schemeClr val="tx1"/>
              </a:solidFill>
            </a:endParaRPr>
          </a:p>
          <a:p>
            <a:pPr marL="0" indent="0">
              <a:spcAft>
                <a:spcPts val="600"/>
              </a:spcAft>
              <a:buNone/>
            </a:pPr>
            <a:endParaRPr lang="en-US" dirty="0">
              <a:solidFill>
                <a:schemeClr val="tx1"/>
              </a:solidFill>
            </a:endParaRPr>
          </a:p>
          <a:p>
            <a:pPr marL="0" indent="0">
              <a:spcAft>
                <a:spcPts val="600"/>
              </a:spcAft>
              <a:buNone/>
            </a:pPr>
            <a:endParaRPr lang="en-US" dirty="0">
              <a:solidFill>
                <a:schemeClr val="tx1"/>
              </a:solidFill>
            </a:endParaRPr>
          </a:p>
          <a:p>
            <a:pPr marL="0" indent="0">
              <a:spcAft>
                <a:spcPts val="600"/>
              </a:spcAft>
              <a:buNone/>
            </a:pPr>
            <a:endParaRPr lang="en-US" dirty="0">
              <a:solidFill>
                <a:schemeClr val="tx1"/>
              </a:solidFill>
            </a:endParaRPr>
          </a:p>
          <a:p>
            <a:pPr marL="0" indent="0">
              <a:spcAft>
                <a:spcPts val="600"/>
              </a:spcAft>
              <a:buNone/>
            </a:pPr>
            <a:endParaRPr lang="en-US" dirty="0">
              <a:solidFill>
                <a:schemeClr val="tx1"/>
              </a:solidFill>
            </a:endParaRPr>
          </a:p>
          <a:p>
            <a:pPr marL="0" indent="0">
              <a:spcAft>
                <a:spcPts val="600"/>
              </a:spcAft>
              <a:buNone/>
            </a:pPr>
            <a:endParaRPr lang="en-US" dirty="0">
              <a:solidFill>
                <a:schemeClr val="tx1"/>
              </a:solidFill>
            </a:endParaRPr>
          </a:p>
        </p:txBody>
      </p:sp>
      <p:sp>
        <p:nvSpPr>
          <p:cNvPr id="4" name="Title 2">
            <a:extLst>
              <a:ext uri="{FF2B5EF4-FFF2-40B4-BE49-F238E27FC236}">
                <a16:creationId xmlns:a16="http://schemas.microsoft.com/office/drawing/2014/main" id="{78E13437-AC7B-4F34-869B-476133DF6E27}"/>
              </a:ext>
            </a:extLst>
          </p:cNvPr>
          <p:cNvSpPr>
            <a:spLocks noGrp="1"/>
          </p:cNvSpPr>
          <p:nvPr>
            <p:ph type="title"/>
          </p:nvPr>
        </p:nvSpPr>
        <p:spPr>
          <a:xfrm>
            <a:off x="508907" y="1046080"/>
            <a:ext cx="11174186" cy="757130"/>
          </a:xfrm>
        </p:spPr>
        <p:txBody>
          <a:bodyPr/>
          <a:lstStyle/>
          <a:p>
            <a:r>
              <a:rPr lang="en-US" sz="2400" dirty="0"/>
              <a:t>Recommended procedure for suggesting amendments (P</a:t>
            </a:r>
            <a:r>
              <a:rPr lang="az-Cyrl-AZ" sz="2400" dirty="0"/>
              <a:t>екомендации по внесению поправок</a:t>
            </a:r>
            <a:r>
              <a:rPr lang="en-US" sz="2400" dirty="0"/>
              <a:t>)</a:t>
            </a:r>
          </a:p>
        </p:txBody>
      </p:sp>
    </p:spTree>
    <p:extLst>
      <p:ext uri="{BB962C8B-B14F-4D97-AF65-F5344CB8AC3E}">
        <p14:creationId xmlns:p14="http://schemas.microsoft.com/office/powerpoint/2010/main" val="365809091"/>
      </p:ext>
    </p:extLst>
  </p:cSld>
  <p:clrMapOvr>
    <a:masterClrMapping/>
  </p:clrMapOvr>
  <mc:AlternateContent xmlns:mc="http://schemas.openxmlformats.org/markup-compatibility/2006" xmlns:p14="http://schemas.microsoft.com/office/powerpoint/2010/main">
    <mc:Choice Requires="p14">
      <p:transition spd="med" p14:dur="700" advTm="46339">
        <p:fade/>
      </p:transition>
    </mc:Choice>
    <mc:Fallback xmlns="">
      <p:transition spd="med" advTm="46339">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E925826-43B0-4C2C-B9EA-3B5F93A640EA}"/>
              </a:ext>
            </a:extLst>
          </p:cNvPr>
          <p:cNvSpPr txBox="1">
            <a:spLocks/>
          </p:cNvSpPr>
          <p:nvPr/>
        </p:nvSpPr>
        <p:spPr>
          <a:xfrm>
            <a:off x="696686" y="2314026"/>
            <a:ext cx="9666514" cy="603242"/>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600"/>
              </a:spcBef>
              <a:spcAft>
                <a:spcPts val="1200"/>
              </a:spcAft>
              <a:buFont typeface="Arial" panose="020B0604020202020204" pitchFamily="34" charset="0"/>
              <a:buChar char="•"/>
              <a:defRPr sz="1800" b="0" kern="1200">
                <a:solidFill>
                  <a:schemeClr val="tx1">
                    <a:lumMod val="75000"/>
                    <a:lumOff val="25000"/>
                  </a:schemeClr>
                </a:solidFill>
                <a:latin typeface="+mn-lt"/>
                <a:ea typeface="+mn-ea"/>
                <a:cs typeface="+mn-cs"/>
              </a:defRPr>
            </a:lvl1pPr>
            <a:lvl2pPr marL="685800" indent="-228600" algn="l" defTabSz="914400" rtl="0" eaLnBrk="1" latinLnBrk="0" hangingPunct="1">
              <a:lnSpc>
                <a:spcPct val="100000"/>
              </a:lnSpc>
              <a:spcBef>
                <a:spcPts val="600"/>
              </a:spcBef>
              <a:spcAft>
                <a:spcPts val="1200"/>
              </a:spcAft>
              <a:buFont typeface="Arial" panose="020B0604020202020204" pitchFamily="34" charset="0"/>
              <a:buChar char="•"/>
              <a:defRPr sz="1600" b="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100000"/>
              </a:lnSpc>
              <a:spcBef>
                <a:spcPts val="600"/>
              </a:spcBef>
              <a:spcAft>
                <a:spcPts val="1200"/>
              </a:spcAft>
              <a:buFont typeface="Arial" panose="020B0604020202020204" pitchFamily="34" charset="0"/>
              <a:buChar char="•"/>
              <a:defRPr sz="1400" b="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kern="1200">
                <a:solidFill>
                  <a:srgbClr val="014493"/>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kern="1200">
                <a:solidFill>
                  <a:srgbClr val="01449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solidFill>
                <a:srgbClr val="014493"/>
              </a:solidFill>
            </a:endParaRPr>
          </a:p>
        </p:txBody>
      </p:sp>
      <p:pic>
        <p:nvPicPr>
          <p:cNvPr id="6" name="Picture Placeholder 10">
            <a:extLst>
              <a:ext uri="{FF2B5EF4-FFF2-40B4-BE49-F238E27FC236}">
                <a16:creationId xmlns:a16="http://schemas.microsoft.com/office/drawing/2014/main" id="{5E179662-7CCE-41F8-BBC3-1E5B1AC8C083}"/>
              </a:ext>
            </a:extLst>
          </p:cNvPr>
          <p:cNvPicPr>
            <a:picLocks noChangeAspect="1"/>
          </p:cNvPicPr>
          <p:nvPr/>
        </p:nvPicPr>
        <p:blipFill rotWithShape="1">
          <a:blip r:embed="rId2"/>
          <a:srcRect t="44259" b="29331"/>
          <a:stretch/>
        </p:blipFill>
        <p:spPr>
          <a:xfrm>
            <a:off x="0" y="4914900"/>
            <a:ext cx="12192000" cy="1932639"/>
          </a:xfrm>
          <a:custGeom>
            <a:avLst/>
            <a:gdLst>
              <a:gd name="connsiteX0" fmla="*/ 9047741 w 11944014"/>
              <a:gd name="connsiteY0" fmla="*/ 1387 h 2146775"/>
              <a:gd name="connsiteX1" fmla="*/ 11419539 w 11944014"/>
              <a:gd name="connsiteY1" fmla="*/ 219677 h 2146775"/>
              <a:gd name="connsiteX2" fmla="*/ 11944014 w 11944014"/>
              <a:gd name="connsiteY2" fmla="*/ 308073 h 2146775"/>
              <a:gd name="connsiteX3" fmla="*/ 11944014 w 11944014"/>
              <a:gd name="connsiteY3" fmla="*/ 2146775 h 2146775"/>
              <a:gd name="connsiteX4" fmla="*/ 0 w 11944014"/>
              <a:gd name="connsiteY4" fmla="*/ 2146775 h 2146775"/>
              <a:gd name="connsiteX5" fmla="*/ 0 w 11944014"/>
              <a:gd name="connsiteY5" fmla="*/ 1286620 h 2146775"/>
              <a:gd name="connsiteX6" fmla="*/ 510557 w 11944014"/>
              <a:gd name="connsiteY6" fmla="*/ 1257271 h 2146775"/>
              <a:gd name="connsiteX7" fmla="*/ 4857299 w 11944014"/>
              <a:gd name="connsiteY7" fmla="*/ 599865 h 2146775"/>
              <a:gd name="connsiteX8" fmla="*/ 9047741 w 11944014"/>
              <a:gd name="connsiteY8" fmla="*/ 1387 h 214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44014" h="2146775">
                <a:moveTo>
                  <a:pt x="9047741" y="1387"/>
                </a:moveTo>
                <a:cubicBezTo>
                  <a:pt x="10060417" y="-14311"/>
                  <a:pt x="10769985" y="106119"/>
                  <a:pt x="11419539" y="219677"/>
                </a:cubicBezTo>
                <a:lnTo>
                  <a:pt x="11944014" y="308073"/>
                </a:lnTo>
                <a:lnTo>
                  <a:pt x="11944014" y="2146775"/>
                </a:lnTo>
                <a:lnTo>
                  <a:pt x="0" y="2146775"/>
                </a:lnTo>
                <a:lnTo>
                  <a:pt x="0" y="1286620"/>
                </a:lnTo>
                <a:lnTo>
                  <a:pt x="510557" y="1257271"/>
                </a:lnTo>
                <a:cubicBezTo>
                  <a:pt x="1951876" y="1160309"/>
                  <a:pt x="3261017" y="969324"/>
                  <a:pt x="4857299" y="599865"/>
                </a:cubicBezTo>
                <a:cubicBezTo>
                  <a:pt x="6719283" y="168910"/>
                  <a:pt x="8035066" y="17084"/>
                  <a:pt x="9047741" y="1387"/>
                </a:cubicBezTo>
                <a:close/>
              </a:path>
            </a:pathLst>
          </a:custGeom>
        </p:spPr>
      </p:pic>
      <p:sp>
        <p:nvSpPr>
          <p:cNvPr id="9" name="Title 2">
            <a:extLst>
              <a:ext uri="{FF2B5EF4-FFF2-40B4-BE49-F238E27FC236}">
                <a16:creationId xmlns:a16="http://schemas.microsoft.com/office/drawing/2014/main" id="{BE0C7BEB-7CBB-4F0A-8A93-5FE486A71524}"/>
              </a:ext>
            </a:extLst>
          </p:cNvPr>
          <p:cNvSpPr>
            <a:spLocks noGrp="1"/>
          </p:cNvSpPr>
          <p:nvPr>
            <p:ph type="title" idx="4294967295"/>
          </p:nvPr>
        </p:nvSpPr>
        <p:spPr>
          <a:xfrm>
            <a:off x="508907" y="1043713"/>
            <a:ext cx="11174186" cy="757130"/>
          </a:xfrm>
        </p:spPr>
        <p:txBody>
          <a:bodyPr/>
          <a:lstStyle/>
          <a:p>
            <a:r>
              <a:rPr lang="en-US" sz="2400" dirty="0"/>
              <a:t>Recommended procedure for suggesting amendments (P</a:t>
            </a:r>
            <a:r>
              <a:rPr lang="az-Cyrl-AZ" sz="2400" dirty="0"/>
              <a:t>екомендации по внесению поправок</a:t>
            </a:r>
            <a:r>
              <a:rPr lang="en-US" sz="2400" dirty="0"/>
              <a:t>)</a:t>
            </a:r>
          </a:p>
        </p:txBody>
      </p:sp>
      <p:sp>
        <p:nvSpPr>
          <p:cNvPr id="7" name="TextBox 6">
            <a:extLst>
              <a:ext uri="{FF2B5EF4-FFF2-40B4-BE49-F238E27FC236}">
                <a16:creationId xmlns:a16="http://schemas.microsoft.com/office/drawing/2014/main" id="{31DDC659-3A67-401B-BFA4-4537B61B7EC0}"/>
              </a:ext>
            </a:extLst>
          </p:cNvPr>
          <p:cNvSpPr txBox="1"/>
          <p:nvPr/>
        </p:nvSpPr>
        <p:spPr>
          <a:xfrm>
            <a:off x="508907" y="2158276"/>
            <a:ext cx="11174186" cy="3139321"/>
          </a:xfrm>
          <a:prstGeom prst="rect">
            <a:avLst/>
          </a:prstGeom>
          <a:noFill/>
        </p:spPr>
        <p:txBody>
          <a:bodyPr wrap="square">
            <a:spAutoFit/>
          </a:bodyPr>
          <a:lstStyle/>
          <a:p>
            <a:pPr>
              <a:spcAft>
                <a:spcPts val="600"/>
              </a:spcAft>
              <a:buFont typeface="Wingdings" panose="05000000000000000000" pitchFamily="2" charset="2"/>
              <a:buChar char="v"/>
            </a:pPr>
            <a:r>
              <a:rPr lang="en-US" sz="2000" dirty="0">
                <a:solidFill>
                  <a:schemeClr val="tx1"/>
                </a:solidFill>
              </a:rPr>
              <a:t>Please </a:t>
            </a:r>
            <a:r>
              <a:rPr lang="en-US" sz="2000" dirty="0"/>
              <a:t>focus your intervention on the concrete language proposals to amend an activity/section</a:t>
            </a:r>
            <a:r>
              <a:rPr lang="en-US" sz="2000" dirty="0">
                <a:solidFill>
                  <a:srgbClr val="FF0000"/>
                </a:solidFill>
              </a:rPr>
              <a:t>.</a:t>
            </a:r>
          </a:p>
          <a:p>
            <a:pPr>
              <a:spcAft>
                <a:spcPts val="600"/>
              </a:spcAft>
              <a:buFont typeface="Wingdings" panose="05000000000000000000" pitchFamily="2" charset="2"/>
              <a:buChar char="v"/>
            </a:pPr>
            <a:r>
              <a:rPr lang="ru-RU" sz="2000" dirty="0">
                <a:solidFill>
                  <a:schemeClr val="tx1"/>
                </a:solidFill>
              </a:rPr>
              <a:t>Пожалуйста, сосредоточьте свое выступление на конкретных формулировках предложений по изменению деятельности/раздела.</a:t>
            </a:r>
            <a:endParaRPr lang="en-US" sz="2000" dirty="0">
              <a:solidFill>
                <a:schemeClr val="tx1"/>
              </a:solidFill>
            </a:endParaRPr>
          </a:p>
          <a:p>
            <a:pPr>
              <a:spcAft>
                <a:spcPts val="600"/>
              </a:spcAft>
              <a:buFont typeface="Wingdings" panose="05000000000000000000" pitchFamily="2" charset="2"/>
              <a:buChar char="v"/>
            </a:pPr>
            <a:r>
              <a:rPr lang="en-US" sz="2000" dirty="0">
                <a:solidFill>
                  <a:schemeClr val="tx1"/>
                </a:solidFill>
              </a:rPr>
              <a:t>Please write the sentence you suggest in the chat after you have been given the floor to make your suggestion</a:t>
            </a:r>
          </a:p>
          <a:p>
            <a:pPr>
              <a:spcAft>
                <a:spcPts val="600"/>
              </a:spcAft>
              <a:buFont typeface="Wingdings" panose="05000000000000000000" pitchFamily="2" charset="2"/>
              <a:buChar char="v"/>
            </a:pPr>
            <a:r>
              <a:rPr lang="ru-RU" sz="2000" dirty="0">
                <a:solidFill>
                  <a:schemeClr val="tx1"/>
                </a:solidFill>
              </a:rPr>
              <a:t>Пожалуйста, напишите в чате фразу, которую вы предлагаете, после того, как вам будет предоставлено слово для высказывания своего предложения</a:t>
            </a:r>
            <a:endParaRPr lang="en-US" sz="2000" dirty="0">
              <a:solidFill>
                <a:schemeClr val="tx1"/>
              </a:solidFill>
            </a:endParaRPr>
          </a:p>
          <a:p>
            <a:pPr>
              <a:spcAft>
                <a:spcPts val="600"/>
              </a:spcAft>
              <a:buFont typeface="Wingdings" panose="05000000000000000000" pitchFamily="2" charset="2"/>
              <a:buChar char="v"/>
            </a:pPr>
            <a:endParaRPr lang="en-US" dirty="0">
              <a:solidFill>
                <a:schemeClr val="tx1"/>
              </a:solidFill>
            </a:endParaRPr>
          </a:p>
        </p:txBody>
      </p:sp>
    </p:spTree>
    <p:extLst>
      <p:ext uri="{BB962C8B-B14F-4D97-AF65-F5344CB8AC3E}">
        <p14:creationId xmlns:p14="http://schemas.microsoft.com/office/powerpoint/2010/main" val="588101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a:extLst>
              <a:ext uri="{FF2B5EF4-FFF2-40B4-BE49-F238E27FC236}">
                <a16:creationId xmlns:a16="http://schemas.microsoft.com/office/drawing/2014/main" id="{C7A54B61-8541-AB40-BD1C-F80E8A424061}"/>
              </a:ext>
            </a:extLst>
          </p:cNvPr>
          <p:cNvPicPr>
            <a:picLocks noGrp="1" noChangeAspect="1"/>
          </p:cNvPicPr>
          <p:nvPr>
            <p:ph type="pic" sz="quarter" idx="13"/>
          </p:nvPr>
        </p:nvPicPr>
        <p:blipFill>
          <a:blip r:embed="rId2"/>
          <a:srcRect/>
          <a:stretch/>
        </p:blipFill>
        <p:spPr>
          <a:xfrm>
            <a:off x="5" y="-1269996"/>
            <a:ext cx="12191995" cy="8127996"/>
          </a:xfrm>
        </p:spPr>
      </p:pic>
      <p:sp>
        <p:nvSpPr>
          <p:cNvPr id="32" name="Picture Placeholder 13">
            <a:extLst>
              <a:ext uri="{FF2B5EF4-FFF2-40B4-BE49-F238E27FC236}">
                <a16:creationId xmlns:a16="http://schemas.microsoft.com/office/drawing/2014/main" id="{8DBDD9F7-3B84-F743-95F4-C9FA74DA597F}"/>
              </a:ext>
            </a:extLst>
          </p:cNvPr>
          <p:cNvSpPr txBox="1">
            <a:spLocks/>
          </p:cNvSpPr>
          <p:nvPr/>
        </p:nvSpPr>
        <p:spPr>
          <a:xfrm flipH="1">
            <a:off x="0" y="3895249"/>
            <a:ext cx="12192000" cy="2962751"/>
          </a:xfrm>
          <a:custGeom>
            <a:avLst/>
            <a:gdLst>
              <a:gd name="connsiteX0" fmla="*/ 12486732 w 13339868"/>
              <a:gd name="connsiteY0" fmla="*/ 1914 h 2962751"/>
              <a:gd name="connsiteX1" fmla="*/ 6703529 w 13339868"/>
              <a:gd name="connsiteY1" fmla="*/ 827870 h 2962751"/>
              <a:gd name="connsiteX2" fmla="*/ 704617 w 13339868"/>
              <a:gd name="connsiteY2" fmla="*/ 1735152 h 2962751"/>
              <a:gd name="connsiteX3" fmla="*/ 0 w 13339868"/>
              <a:gd name="connsiteY3" fmla="*/ 1775657 h 2962751"/>
              <a:gd name="connsiteX4" fmla="*/ 0 w 13339868"/>
              <a:gd name="connsiteY4" fmla="*/ 2962751 h 2962751"/>
              <a:gd name="connsiteX5" fmla="*/ 13339868 w 13339868"/>
              <a:gd name="connsiteY5" fmla="*/ 2962751 h 2962751"/>
              <a:gd name="connsiteX6" fmla="*/ 13339868 w 13339868"/>
              <a:gd name="connsiteY6" fmla="*/ 13763 h 2962751"/>
              <a:gd name="connsiteX7" fmla="*/ 12991874 w 13339868"/>
              <a:gd name="connsiteY7" fmla="*/ 2211 h 2962751"/>
              <a:gd name="connsiteX8" fmla="*/ 12486732 w 13339868"/>
              <a:gd name="connsiteY8" fmla="*/ 1914 h 2962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39868" h="2962751">
                <a:moveTo>
                  <a:pt x="12486732" y="1914"/>
                </a:moveTo>
                <a:cubicBezTo>
                  <a:pt x="11089145" y="23578"/>
                  <a:pt x="9273241" y="233112"/>
                  <a:pt x="6703529" y="827870"/>
                </a:cubicBezTo>
                <a:cubicBezTo>
                  <a:pt x="4500510" y="1337758"/>
                  <a:pt x="2693772" y="1601336"/>
                  <a:pt x="704617" y="1735152"/>
                </a:cubicBezTo>
                <a:lnTo>
                  <a:pt x="0" y="1775657"/>
                </a:lnTo>
                <a:lnTo>
                  <a:pt x="0" y="2962751"/>
                </a:lnTo>
                <a:lnTo>
                  <a:pt x="13339868" y="2962751"/>
                </a:lnTo>
                <a:lnTo>
                  <a:pt x="13339868" y="13763"/>
                </a:lnTo>
                <a:lnTo>
                  <a:pt x="12991874" y="2211"/>
                </a:lnTo>
                <a:cubicBezTo>
                  <a:pt x="12829592" y="-567"/>
                  <a:pt x="12661430" y="-794"/>
                  <a:pt x="12486732" y="1914"/>
                </a:cubicBezTo>
                <a:close/>
              </a:path>
            </a:pathLst>
          </a:custGeom>
          <a:solidFill>
            <a:schemeClr val="tx1">
              <a:alpha val="62000"/>
            </a:schemeClr>
          </a:solidFill>
        </p:spPr>
        <p:txBody>
          <a:bodyPr vert="horz" wrap="square"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GB" sz="1800" b="0" kern="1200" dirty="0">
                <a:solidFill>
                  <a:schemeClr val="tx1">
                    <a:alpha val="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t>Insert Image</a:t>
            </a:r>
          </a:p>
        </p:txBody>
      </p:sp>
      <p:sp>
        <p:nvSpPr>
          <p:cNvPr id="12" name="Rectangle 11" descr="Lower accent block for slide image">
            <a:extLst>
              <a:ext uri="{FF2B5EF4-FFF2-40B4-BE49-F238E27FC236}">
                <a16:creationId xmlns:a16="http://schemas.microsoft.com/office/drawing/2014/main" id="{D7F67FDF-D697-3249-AD21-75F6353FFBA5}"/>
              </a:ext>
            </a:extLst>
          </p:cNvPr>
          <p:cNvSpPr/>
          <p:nvPr/>
        </p:nvSpPr>
        <p:spPr>
          <a:xfrm>
            <a:off x="438912" y="4690872"/>
            <a:ext cx="73152" cy="1188720"/>
          </a:xfrm>
          <a:prstGeom prst="rect">
            <a:avLst/>
          </a:prstGeom>
          <a:solidFill>
            <a:srgbClr val="0D560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51" name="Title 50">
            <a:extLst>
              <a:ext uri="{FF2B5EF4-FFF2-40B4-BE49-F238E27FC236}">
                <a16:creationId xmlns:a16="http://schemas.microsoft.com/office/drawing/2014/main" id="{D8694222-4D81-4A9A-93A2-23C89102F234}"/>
              </a:ext>
            </a:extLst>
          </p:cNvPr>
          <p:cNvSpPr>
            <a:spLocks noGrp="1"/>
          </p:cNvSpPr>
          <p:nvPr>
            <p:ph type="ctrTitle"/>
          </p:nvPr>
        </p:nvSpPr>
        <p:spPr>
          <a:xfrm>
            <a:off x="694871" y="5086170"/>
            <a:ext cx="11182804" cy="1200329"/>
          </a:xfrm>
        </p:spPr>
        <p:txBody>
          <a:bodyPr/>
          <a:lstStyle/>
          <a:p>
            <a:r>
              <a:rPr lang="en-GB" dirty="0"/>
              <a:t>THANK YOU</a:t>
            </a:r>
            <a:br>
              <a:rPr lang="en-GB" dirty="0"/>
            </a:br>
            <a:r>
              <a:rPr lang="az-Cyrl-AZ" sz="3600" dirty="0">
                <a:latin typeface="Arial" panose="020B0604020202020204" pitchFamily="34" charset="0"/>
                <a:cs typeface="Arial" panose="020B0604020202020204" pitchFamily="34" charset="0"/>
              </a:rPr>
              <a:t>Спасибо</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Rahmat</a:t>
            </a:r>
            <a:r>
              <a:rPr lang="en-US" sz="3600" dirty="0">
                <a:latin typeface="Arial" panose="020B0604020202020204" pitchFamily="34" charset="0"/>
                <a:cs typeface="Arial" panose="020B0604020202020204" pitchFamily="34" charset="0"/>
              </a:rPr>
              <a:t> </a:t>
            </a:r>
            <a:r>
              <a:rPr kumimoji="0" lang="mn-MN" altLang="en-DE" sz="3600" i="0" u="none" strike="noStrike" cap="none" normalizeH="0" baseline="0" dirty="0">
                <a:ln>
                  <a:noFill/>
                </a:ln>
                <a:effectLst/>
                <a:latin typeface="Arial" panose="020B0604020202020204" pitchFamily="34" charset="0"/>
                <a:cs typeface="Arial" panose="020B0604020202020204" pitchFamily="34" charset="0"/>
              </a:rPr>
              <a:t>Баярлалаа</a:t>
            </a:r>
            <a:r>
              <a:rPr kumimoji="0" lang="en-US" altLang="en-DE" sz="3600" i="0" u="none" strike="noStrike" cap="none" normalizeH="0" baseline="0" dirty="0">
                <a:ln>
                  <a:noFill/>
                </a:ln>
                <a:effectLst/>
                <a:latin typeface="Arial" panose="020B0604020202020204" pitchFamily="34" charset="0"/>
                <a:cs typeface="Arial" panose="020B0604020202020204" pitchFamily="34" charset="0"/>
              </a:rPr>
              <a:t> </a:t>
            </a:r>
            <a:r>
              <a:rPr kumimoji="0" lang="en-DE" altLang="en-DE" sz="3600" i="0" u="none" strike="noStrike" cap="none" normalizeH="0" baseline="0" dirty="0">
                <a:ln>
                  <a:noFill/>
                </a:ln>
                <a:effectLst/>
                <a:latin typeface="Arial" panose="020B0604020202020204" pitchFamily="34" charset="0"/>
                <a:cs typeface="Arial" panose="020B0604020202020204" pitchFamily="34" charset="0"/>
              </a:rPr>
              <a:t>Рақмет</a:t>
            </a:r>
            <a:r>
              <a:rPr lang="en-US" sz="3600" dirty="0">
                <a:latin typeface="Arial" panose="020B0604020202020204" pitchFamily="34" charset="0"/>
                <a:cs typeface="Arial" panose="020B0604020202020204" pitchFamily="34" charset="0"/>
              </a:rPr>
              <a:t>  </a:t>
            </a:r>
            <a:endParaRPr lang="en-GB" sz="3600" dirty="0">
              <a:latin typeface="Arial" panose="020B0604020202020204" pitchFamily="34" charset="0"/>
              <a:cs typeface="Arial" panose="020B0604020202020204" pitchFamily="34" charset="0"/>
            </a:endParaRPr>
          </a:p>
        </p:txBody>
      </p:sp>
      <p:sp>
        <p:nvSpPr>
          <p:cNvPr id="14" name="Rectangle 8">
            <a:extLst>
              <a:ext uri="{FF2B5EF4-FFF2-40B4-BE49-F238E27FC236}">
                <a16:creationId xmlns:a16="http://schemas.microsoft.com/office/drawing/2014/main" id="{DF05DD64-3B83-42AD-9B06-DE6235AAF399}"/>
              </a:ext>
            </a:extLst>
          </p:cNvPr>
          <p:cNvSpPr>
            <a:spLocks noChangeArrowheads="1"/>
          </p:cNvSpPr>
          <p:nvPr/>
        </p:nvSpPr>
        <p:spPr bwMode="auto">
          <a:xfrm>
            <a:off x="152400" y="332264"/>
            <a:ext cx="28854" cy="97471"/>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DE" altLang="en-DE" sz="800" b="0" i="0" u="none" strike="noStrike" cap="none" normalizeH="0" baseline="0" dirty="0">
                <a:ln>
                  <a:noFill/>
                </a:ln>
                <a:solidFill>
                  <a:schemeClr val="tx1"/>
                </a:solidFill>
                <a:effectLst/>
              </a:rPr>
              <a:t> </a:t>
            </a:r>
            <a:endParaRPr kumimoji="0" lang="en-DE" altLang="en-DE"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08218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EE4P_STYLE_ID" val="5e13aee6-a166-4273-bf9d-0067cd857b5d"/>
</p:tagLst>
</file>

<file path=ppt/theme/theme1.xml><?xml version="1.0" encoding="utf-8"?>
<a:theme xmlns:a="http://schemas.openxmlformats.org/drawingml/2006/main" name="Office Theme">
  <a:themeElements>
    <a:clrScheme name="MSFT_01">
      <a:dk1>
        <a:sysClr val="windowText" lastClr="000000"/>
      </a:dk1>
      <a:lt1>
        <a:sysClr val="window" lastClr="FFFFFF"/>
      </a:lt1>
      <a:dk2>
        <a:srgbClr val="3F3F3F"/>
      </a:dk2>
      <a:lt2>
        <a:srgbClr val="FFFFFF"/>
      </a:lt2>
      <a:accent1>
        <a:srgbClr val="01C6FD"/>
      </a:accent1>
      <a:accent2>
        <a:srgbClr val="067F9C"/>
      </a:accent2>
      <a:accent3>
        <a:srgbClr val="014E52"/>
      </a:accent3>
      <a:accent4>
        <a:srgbClr val="ED7D31"/>
      </a:accent4>
      <a:accent5>
        <a:srgbClr val="79AE02"/>
      </a:accent5>
      <a:accent6>
        <a:srgbClr val="0070C0"/>
      </a:accent6>
      <a:hlink>
        <a:srgbClr val="01C6FD"/>
      </a:hlink>
      <a:folHlink>
        <a:srgbClr val="954F72"/>
      </a:folHlink>
    </a:clrScheme>
    <a:fontScheme name="MSFT_01">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noFill/>
        </a:ln>
      </a:spPr>
      <a:bodyPr rtlCol="0" anchor="ctr"/>
      <a:lstStyle>
        <a:defPPr algn="ctr">
          <a:defRPr>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Minimalist_Template_03_CA - v7" id="{215D63C3-B139-4AD7-9F60-51396BC82D2C}" vid="{FAE53EBD-DCD0-4C4A-8B10-EB06EA2364A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EEA25CC0A0AC24199CDC46C25B8B0BC" ma:contentTypeVersion="10" ma:contentTypeDescription="Create a new document." ma:contentTypeScope="" ma:versionID="e3b47856d4cf355c0dacb39e1084d14f">
  <xsd:schema xmlns:xsd="http://www.w3.org/2001/XMLSchema" xmlns:xs="http://www.w3.org/2001/XMLSchema" xmlns:p="http://schemas.microsoft.com/office/2006/metadata/properties" xmlns:ns1="http://schemas.microsoft.com/sharepoint/v3" xmlns:ns2="6dc4bcd6-49db-4c07-9060-8acfc67cef9f" xmlns:ns3="fb0879af-3eba-417a-a55a-ffe6dcd6ca77" targetNamespace="http://schemas.microsoft.com/office/2006/metadata/properties" ma:root="true" ma:fieldsID="a845a615265fdb1f7b12cc65ac20ecbd" ns1:_="" ns2:_="" ns3:_="">
    <xsd:import namespace="http://schemas.microsoft.com/sharepoint/v3"/>
    <xsd:import namespace="6dc4bcd6-49db-4c07-9060-8acfc67cef9f"/>
    <xsd:import namespace="fb0879af-3eba-417a-a55a-ffe6dcd6ca77"/>
    <xsd:element name="properties">
      <xsd:complexType>
        <xsd:sequence>
          <xsd:element name="documentManagement">
            <xsd:complexType>
              <xsd:all>
                <xsd:element ref="ns2:MediaServiceMetadata" minOccurs="0"/>
                <xsd:element ref="ns2:MediaServiceFastMetadata" minOccurs="0"/>
                <xsd:element ref="ns2:MediaServiceOCR" minOccurs="0"/>
                <xsd:element ref="ns3:SharedWithUsers" minOccurs="0"/>
                <xsd:element ref="ns3:SharedWithDetails" minOccurs="0"/>
                <xsd:element ref="ns3:LastSharedByUser" minOccurs="0"/>
                <xsd:element ref="ns3:LastSharedByTime" minOccurs="0"/>
                <xsd:element ref="ns1:_ip_UnifiedCompliancePolicyProperties" minOccurs="0"/>
                <xsd:element ref="ns1:_ip_UnifiedCompliancePolicyUIAction" minOccurs="0"/>
                <xsd:element ref="ns2:MediaServiceAuto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5" nillable="true" ma:displayName="Unified Compliance Policy Properties" ma:hidden="true" ma:internalName="_ip_UnifiedCompliancePolicyProperties">
      <xsd:simpleType>
        <xsd:restriction base="dms:Note"/>
      </xsd:simpleType>
    </xsd:element>
    <xsd:element name="_ip_UnifiedCompliancePolicyUIAction" ma:index="1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dc4bcd6-49db-4c07-9060-8acfc67cef9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7" nillable="true" ma:displayName="MediaServiceAutoTags" ma:internalName="MediaServiceAutoTag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b0879af-3eba-417a-a55a-ffe6dcd6ca77"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LastSharedByUser" ma:index="13" nillable="true" ma:displayName="Last Shared By User" ma:hidden="true" ma:internalName="LastSharedByUser" ma:readOnly="true">
      <xsd:simpleType>
        <xsd:restriction base="dms:Note"/>
      </xsd:simpleType>
    </xsd:element>
    <xsd:element name="LastSharedByTime" ma:index="14" nillable="true" ma:displayName="Last Shared By Time" ma:hidden="true" ma:internalName="LastSharedByTime" ma:readOnly="tru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723BE856-B6C2-4675-AE16-47A27D415D46}">
  <ds:schemaRefs>
    <ds:schemaRef ds:uri="http://schemas.microsoft.com/sharepoint/v3/contenttype/forms"/>
  </ds:schemaRefs>
</ds:datastoreItem>
</file>

<file path=customXml/itemProps2.xml><?xml version="1.0" encoding="utf-8"?>
<ds:datastoreItem xmlns:ds="http://schemas.openxmlformats.org/officeDocument/2006/customXml" ds:itemID="{67D8A4B1-1036-4F2B-9C1A-A86F68D3142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dc4bcd6-49db-4c07-9060-8acfc67cef9f"/>
    <ds:schemaRef ds:uri="fb0879af-3eba-417a-a55a-ffe6dcd6ca7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50439D9-8631-4FC1-BCE0-1BDB23425EE1}">
  <ds:schemaRefs>
    <ds:schemaRef ds:uri="http://schemas.microsoft.com/office/2006/documentManagement/types"/>
    <ds:schemaRef ds:uri="http://purl.org/dc/elements/1.1/"/>
    <ds:schemaRef ds:uri="http://purl.org/dc/dcmitype/"/>
    <ds:schemaRef ds:uri="6dc4bcd6-49db-4c07-9060-8acfc67cef9f"/>
    <ds:schemaRef ds:uri="http://schemas.microsoft.com/sharepoint/v3"/>
    <ds:schemaRef ds:uri="http://purl.org/dc/terms/"/>
    <ds:schemaRef ds:uri="http://schemas.microsoft.com/office/2006/metadata/properties"/>
    <ds:schemaRef ds:uri="fb0879af-3eba-417a-a55a-ffe6dcd6ca77"/>
    <ds:schemaRef ds:uri="http://www.w3.org/XML/1998/namespace"/>
    <ds:schemaRef ds:uri="http://schemas.microsoft.com/office/infopath/2007/PartnerControls"/>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emplate>Ocean presentation</Template>
  <TotalTime>0</TotalTime>
  <Words>726</Words>
  <Application>Microsoft Office PowerPoint</Application>
  <PresentationFormat>Widescreen</PresentationFormat>
  <Paragraphs>58</Paragraphs>
  <Slides>6</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vt:i4>
      </vt:variant>
    </vt:vector>
  </HeadingPairs>
  <TitlesOfParts>
    <vt:vector size="11" baseType="lpstr">
      <vt:lpstr>Arial</vt:lpstr>
      <vt:lpstr>Calibri</vt:lpstr>
      <vt:lpstr>Century Gothic</vt:lpstr>
      <vt:lpstr>Wingdings</vt:lpstr>
      <vt:lpstr>Office Theme</vt:lpstr>
      <vt:lpstr>PowerPoint Presentation</vt:lpstr>
      <vt:lpstr>PowerPoint Presentation</vt:lpstr>
      <vt:lpstr>Structure of the document (Cтруктура документа)</vt:lpstr>
      <vt:lpstr>Recommended procedure for suggesting amendments (Pекомендации по внесению поправок)</vt:lpstr>
      <vt:lpstr>Recommended procedure for suggesting amendments (Pекомендации по внесению поправок)</vt:lpstr>
      <vt:lpstr>THANK YOU Спасибо Rahmat Баярлалаа Рақмет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2018-09-07T09:26:58Z</dcterms:created>
  <dcterms:modified xsi:type="dcterms:W3CDTF">2021-09-27T16:23:56Z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0x010100DEEA25CC0A0AC24199CDC46C25B8B0BC</vt:lpwstr>
  </property>
</Properties>
</file>