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61" r:id="rId6"/>
    <p:sldId id="297" r:id="rId7"/>
    <p:sldId id="295" r:id="rId8"/>
    <p:sldId id="296" r:id="rId9"/>
    <p:sldId id="286"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261"/>
            <p14:sldId id="297"/>
            <p14:sldId id="295"/>
            <p14:sldId id="296"/>
            <p14:sldId id="286"/>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9655" autoAdjust="0"/>
  </p:normalViewPr>
  <p:slideViewPr>
    <p:cSldViewPr snapToGrid="0">
      <p:cViewPr varScale="1">
        <p:scale>
          <a:sx n="68" d="100"/>
          <a:sy n="68" d="100"/>
        </p:scale>
        <p:origin x="152" y="56"/>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8/11/2021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‹Nr.›</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11/08/2021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‹Nr.›</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DE" dirty="0"/>
          </a:p>
        </p:txBody>
      </p:sp>
      <p:sp>
        <p:nvSpPr>
          <p:cNvPr id="4" name="Slide Number Placeholder 3"/>
          <p:cNvSpPr>
            <a:spLocks noGrp="1"/>
          </p:cNvSpPr>
          <p:nvPr>
            <p:ph type="sldNum" sz="quarter" idx="10"/>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Fourth Meeting of Signatories to the Saiga MOU</a:t>
            </a:r>
          </a:p>
          <a:p>
            <a:pPr>
              <a:spcBef>
                <a:spcPts val="600"/>
              </a:spcBef>
            </a:pPr>
            <a:r>
              <a:rPr lang="en-US" sz="2000" b="1" dirty="0">
                <a:solidFill>
                  <a:schemeClr val="bg1"/>
                </a:solidFill>
              </a:rPr>
              <a:t>28-29 September 2021, Russian Federation, online meeting</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94871" y="4689628"/>
            <a:ext cx="10607040"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az-Cyrl-AZ" sz="3600" dirty="0"/>
              <a:t>ФИО, должность, организация</a:t>
            </a:r>
            <a:endParaRPr lang="es-ES" sz="36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482410" y="1116954"/>
            <a:ext cx="11174186" cy="480131"/>
          </a:xfrm>
        </p:spPr>
        <p:txBody>
          <a:bodyPr/>
          <a:lstStyle/>
          <a:p>
            <a:r>
              <a:rPr lang="ru-RU" sz="2800" dirty="0"/>
              <a:t>Текущие данные о популяциях сайгака в </a:t>
            </a:r>
            <a:r>
              <a:rPr lang="de-DE" sz="2800" dirty="0"/>
              <a:t>[</a:t>
            </a:r>
            <a:r>
              <a:rPr lang="az-Cyrl-AZ" sz="2800" dirty="0"/>
              <a:t>название страны</a:t>
            </a:r>
            <a:r>
              <a:rPr lang="de-DE" sz="2800" dirty="0"/>
              <a:t>]</a:t>
            </a:r>
            <a:r>
              <a:rPr lang="ru-RU" sz="2800" dirty="0"/>
              <a:t> </a:t>
            </a:r>
            <a:endParaRPr lang="en-US" sz="2800" dirty="0"/>
          </a:p>
        </p:txBody>
      </p:sp>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p:nvPr>
        </p:nvSpPr>
        <p:spPr>
          <a:xfrm>
            <a:off x="352047" y="1102195"/>
            <a:ext cx="11174186" cy="507831"/>
          </a:xfrm>
        </p:spPr>
        <p:txBody>
          <a:bodyPr/>
          <a:lstStyle/>
          <a:p>
            <a:r>
              <a:rPr lang="az-Cyrl-AZ" sz="3000" dirty="0"/>
              <a:t>Основные угрозы для для сайгака</a:t>
            </a:r>
            <a:r>
              <a:rPr lang="de-DE" sz="3000" dirty="0"/>
              <a:t> </a:t>
            </a:r>
            <a:r>
              <a:rPr lang="az-Cyrl-AZ" sz="3000" dirty="0"/>
              <a:t>в</a:t>
            </a:r>
            <a:r>
              <a:rPr lang="de-DE" sz="3000" dirty="0"/>
              <a:t> [</a:t>
            </a:r>
            <a:r>
              <a:rPr lang="az-Cyrl-AZ" sz="3000" dirty="0"/>
              <a:t>название страны</a:t>
            </a:r>
            <a:r>
              <a:rPr lang="de-DE" sz="3000" dirty="0"/>
              <a:t>]</a:t>
            </a:r>
          </a:p>
        </p:txBody>
      </p:sp>
      <p:sp>
        <p:nvSpPr>
          <p:cNvPr id="3" name="Inhaltsplatzhalter 2">
            <a:extLst>
              <a:ext uri="{FF2B5EF4-FFF2-40B4-BE49-F238E27FC236}">
                <a16:creationId xmlns:a16="http://schemas.microsoft.com/office/drawing/2014/main" id="{89BE7D08-475D-456A-8D2F-CEA2DF536DF7}"/>
              </a:ext>
            </a:extLst>
          </p:cNvPr>
          <p:cNvSpPr>
            <a:spLocks noGrp="1"/>
          </p:cNvSpPr>
          <p:nvPr>
            <p:ph idx="1"/>
          </p:nvPr>
        </p:nvSpPr>
        <p:spPr>
          <a:xfrm>
            <a:off x="493449" y="1821259"/>
            <a:ext cx="8030935" cy="4770098"/>
          </a:xfrm>
        </p:spPr>
        <p:txBody>
          <a:bodyPr/>
          <a:lstStyle/>
          <a:p>
            <a:endParaRPr lang="de-DE" dirty="0"/>
          </a:p>
        </p:txBody>
      </p:sp>
    </p:spTree>
    <p:extLst>
      <p:ext uri="{BB962C8B-B14F-4D97-AF65-F5344CB8AC3E}">
        <p14:creationId xmlns:p14="http://schemas.microsoft.com/office/powerpoint/2010/main" val="2486211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a:xfrm>
            <a:off x="508907" y="1612710"/>
            <a:ext cx="11174185" cy="3632579"/>
          </a:xfrm>
        </p:spPr>
        <p:txBody>
          <a:bodyPr/>
          <a:lstStyle/>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p:nvPr>
        </p:nvSpPr>
        <p:spPr>
          <a:xfrm>
            <a:off x="508907" y="956376"/>
            <a:ext cx="11174186" cy="923330"/>
          </a:xfrm>
        </p:spPr>
        <p:txBody>
          <a:bodyPr/>
          <a:lstStyle/>
          <a:p>
            <a:r>
              <a:rPr lang="ru-RU" sz="3000" dirty="0"/>
              <a:t>Примеры основных мер по сохранению сайгака за 2019-2021 гг.</a:t>
            </a:r>
            <a:endParaRPr lang="en-US" sz="3000" dirty="0"/>
          </a:p>
        </p:txBody>
      </p:sp>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44259" b="29331"/>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508907" y="1074465"/>
            <a:ext cx="11174186" cy="923330"/>
          </a:xfrm>
        </p:spPr>
        <p:txBody>
          <a:bodyPr/>
          <a:lstStyle/>
          <a:p>
            <a:r>
              <a:rPr lang="ru-RU" sz="3000" dirty="0"/>
              <a:t>Планы на будущее (5 приоритетных мероприятий на ближайшие 5 лет)</a:t>
            </a:r>
            <a:endParaRPr lang="en-US" sz="3000" dirty="0"/>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DD39CA1-D485-4ED9-82F6-091E2988117B}"/>
              </a:ext>
            </a:extLst>
          </p:cNvPr>
          <p:cNvSpPr>
            <a:spLocks noGrp="1"/>
          </p:cNvSpPr>
          <p:nvPr>
            <p:ph type="title" idx="4294967295"/>
          </p:nvPr>
        </p:nvSpPr>
        <p:spPr>
          <a:xfrm>
            <a:off x="482410" y="1059585"/>
            <a:ext cx="11174186" cy="515526"/>
          </a:xfrm>
        </p:spPr>
        <p:txBody>
          <a:bodyPr/>
          <a:lstStyle/>
          <a:p>
            <a:r>
              <a:rPr lang="ru-RU" sz="3000" dirty="0"/>
              <a:t>Национальный координатор по вопросам МОВ по сайге</a:t>
            </a:r>
            <a:endParaRPr lang="en-US" sz="3000" dirty="0"/>
          </a:p>
        </p:txBody>
      </p:sp>
      <p:sp>
        <p:nvSpPr>
          <p:cNvPr id="4" name="Content Placeholder 12">
            <a:extLst>
              <a:ext uri="{FF2B5EF4-FFF2-40B4-BE49-F238E27FC236}">
                <a16:creationId xmlns:a16="http://schemas.microsoft.com/office/drawing/2014/main" id="{93183F06-4123-4E31-92E1-8356CF7D66AC}"/>
              </a:ext>
            </a:extLst>
          </p:cNvPr>
          <p:cNvSpPr>
            <a:spLocks noGrp="1"/>
          </p:cNvSpPr>
          <p:nvPr>
            <p:ph idx="1"/>
          </p:nvPr>
        </p:nvSpPr>
        <p:spPr>
          <a:xfrm>
            <a:off x="578663" y="1765044"/>
            <a:ext cx="11174185" cy="4770098"/>
          </a:xfrm>
        </p:spPr>
        <p:txBody>
          <a:bodyPr/>
          <a:lstStyle/>
          <a:p>
            <a:pPr marL="0" indent="0">
              <a:spcAft>
                <a:spcPts val="800"/>
              </a:spcAft>
              <a:buNone/>
            </a:pPr>
            <a:endParaRPr lang="en-US" dirty="0">
              <a:solidFill>
                <a:schemeClr val="tx1"/>
              </a:solidFill>
            </a:endParaRPr>
          </a:p>
        </p:txBody>
      </p:sp>
    </p:spTree>
    <p:extLst>
      <p:ext uri="{BB962C8B-B14F-4D97-AF65-F5344CB8AC3E}">
        <p14:creationId xmlns:p14="http://schemas.microsoft.com/office/powerpoint/2010/main" val="26727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439D9-8631-4FC1-BCE0-1BDB23425EE1}">
  <ds:schemaRefs>
    <ds:schemaRef ds:uri="http://schemas.microsoft.com/office/2006/documentManagement/types"/>
    <ds:schemaRef ds:uri="http://purl.org/dc/elements/1.1/"/>
    <ds:schemaRef ds:uri="http://purl.org/dc/dcmitype/"/>
    <ds:schemaRef ds:uri="6dc4bcd6-49db-4c07-9060-8acfc67cef9f"/>
    <ds:schemaRef ds:uri="http://schemas.microsoft.com/sharepoint/v3"/>
    <ds:schemaRef ds:uri="http://purl.org/dc/terms/"/>
    <ds:schemaRef ds:uri="http://schemas.microsoft.com/office/2006/metadata/properties"/>
    <ds:schemaRef ds:uri="fb0879af-3eba-417a-a55a-ffe6dcd6ca77"/>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227</Words>
  <Application>Microsoft Office PowerPoint</Application>
  <PresentationFormat>Breitbild</PresentationFormat>
  <Paragraphs>32</Paragraphs>
  <Slides>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Century Gothic</vt:lpstr>
      <vt:lpstr>Office Theme</vt:lpstr>
      <vt:lpstr>PowerPoint-Präsentation</vt:lpstr>
      <vt:lpstr>Текущие данные о популяциях сайгака в [название страны] </vt:lpstr>
      <vt:lpstr>Основные угрозы для для сайгака в [название страны]</vt:lpstr>
      <vt:lpstr>Примеры основных мер по сохранению сайгака за 2019-2021 гг.</vt:lpstr>
      <vt:lpstr>Планы на будущее (5 приоритетных мероприятий на ближайшие 5 лет)</vt:lpstr>
      <vt:lpstr>Национальный координатор по вопросам МОВ по сайге</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2021-08-11T06:13:34Z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