
<file path=[Content_Types].xml><?xml version="1.0" encoding="utf-8"?>
<Types xmlns="http://schemas.openxmlformats.org/package/2006/content-types">
  <Default Extension="jpeg" ContentType="image/jpeg"/>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48" r:id="rId4"/>
  </p:sldMasterIdLst>
  <p:notesMasterIdLst>
    <p:notesMasterId r:id="rId12"/>
  </p:notesMasterIdLst>
  <p:handoutMasterIdLst>
    <p:handoutMasterId r:id="rId13"/>
  </p:handoutMasterIdLst>
  <p:sldIdLst>
    <p:sldId id="256" r:id="rId5"/>
    <p:sldId id="261" r:id="rId6"/>
    <p:sldId id="297" r:id="rId7"/>
    <p:sldId id="295" r:id="rId8"/>
    <p:sldId id="296" r:id="rId9"/>
    <p:sldId id="286" r:id="rId10"/>
    <p:sldId id="269" r:id="rId11"/>
  </p:sldIdLst>
  <p:sldSz cx="12192000" cy="6858000"/>
  <p:notesSz cx="6858000" cy="9144000"/>
  <p:custDataLst>
    <p:tags r:id="rId14"/>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cción predeterminada" id="{C8018895-7573-9E4A-B5BF-8410602F6772}">
          <p14:sldIdLst>
            <p14:sldId id="256"/>
            <p14:sldId id="261"/>
            <p14:sldId id="297"/>
            <p14:sldId id="295"/>
            <p14:sldId id="296"/>
            <p14:sldId id="286"/>
            <p14:sldId id="269"/>
          </p14:sldIdLst>
        </p14:section>
      </p14:sectionLst>
    </p:ex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D5601"/>
    <a:srgbClr val="014493"/>
    <a:srgbClr val="01C6FD"/>
    <a:srgbClr val="79AE02"/>
    <a:srgbClr val="067F9C"/>
    <a:srgbClr val="014E52"/>
    <a:srgbClr val="0C596D"/>
    <a:srgbClr val="03556D"/>
    <a:srgbClr val="145C72"/>
    <a:srgbClr val="0000A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5940675A-B579-460E-94D1-54222C63F5DA}" styleName="Sin estilo, cuadrícula de la tabla">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Sin estilo ni cuadrícula">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93" autoAdjust="0"/>
    <p:restoredTop sz="99655" autoAdjust="0"/>
  </p:normalViewPr>
  <p:slideViewPr>
    <p:cSldViewPr snapToGrid="0">
      <p:cViewPr varScale="1">
        <p:scale>
          <a:sx n="52" d="100"/>
          <a:sy n="52" d="100"/>
        </p:scale>
        <p:origin x="56" y="400"/>
      </p:cViewPr>
      <p:guideLst>
        <p:guide orient="horz" pos="2160"/>
        <p:guide pos="3840"/>
      </p:guideLst>
    </p:cSldViewPr>
  </p:slideViewPr>
  <p:notesTextViewPr>
    <p:cViewPr>
      <p:scale>
        <a:sx n="1" d="1"/>
        <a:sy n="1" d="1"/>
      </p:scale>
      <p:origin x="0" y="0"/>
    </p:cViewPr>
  </p:notesTextViewPr>
  <p:notesViewPr>
    <p:cSldViewPr snapToGrid="0">
      <p:cViewPr varScale="1">
        <p:scale>
          <a:sx n="99" d="100"/>
          <a:sy n="99" d="100"/>
        </p:scale>
        <p:origin x="3216" y="18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handoutMaster" Target="handoutMasters/handoutMaster1.xml"/><Relationship Id="rId18" Type="http://schemas.openxmlformats.org/officeDocument/2006/relationships/tableStyles" Target="tableStyle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notesMaster" Target="notesMasters/notesMaster1.xml"/><Relationship Id="rId17"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presProps" Target="presProps.xml"/><Relationship Id="rId10" Type="http://schemas.openxmlformats.org/officeDocument/2006/relationships/slide" Target="slides/slide6.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tags" Target="tags/tag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6876A3F-4FE3-4D4F-B92F-163183850746}"/>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894516C7-1FF3-F44B-93B1-24B9AA324A7A}"/>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C34C92B-6A45-864A-B429-22A9039765DA}" type="datetimeFigureOut">
              <a:rPr lang="en-US" smtClean="0"/>
              <a:t>8/11/2021</a:t>
            </a:fld>
            <a:endParaRPr lang="en-US" dirty="0"/>
          </a:p>
        </p:txBody>
      </p:sp>
      <p:sp>
        <p:nvSpPr>
          <p:cNvPr id="4" name="Footer Placeholder 3">
            <a:extLst>
              <a:ext uri="{FF2B5EF4-FFF2-40B4-BE49-F238E27FC236}">
                <a16:creationId xmlns:a16="http://schemas.microsoft.com/office/drawing/2014/main" id="{EDC6268A-8AA9-4C40-BEFB-029DF3E81138}"/>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08E928AC-AE76-324A-BA05-D16BF60C79E1}"/>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E62C3C4-9460-4343-9283-24A378E2714B}" type="slidenum">
              <a:rPr lang="en-US" smtClean="0"/>
              <a:t>‹Nr.›</a:t>
            </a:fld>
            <a:endParaRPr lang="en-US" dirty="0"/>
          </a:p>
        </p:txBody>
      </p:sp>
    </p:spTree>
    <p:extLst>
      <p:ext uri="{BB962C8B-B14F-4D97-AF65-F5344CB8AC3E}">
        <p14:creationId xmlns:p14="http://schemas.microsoft.com/office/powerpoint/2010/main" val="419054897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D265FE6-BEE9-465E-9202-2D200EDE749C}" type="datetimeFigureOut">
              <a:rPr lang="en-GB" smtClean="0"/>
              <a:t>11/08/2021</a:t>
            </a:fld>
            <a:endParaRPr lang="en-GB"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6DE8F2A-B3D4-43F2-B39B-CD77F64A1950}" type="slidenum">
              <a:rPr lang="en-GB" smtClean="0"/>
              <a:t>‹Nr.›</a:t>
            </a:fld>
            <a:endParaRPr lang="en-GB" dirty="0"/>
          </a:p>
        </p:txBody>
      </p:sp>
    </p:spTree>
    <p:extLst>
      <p:ext uri="{BB962C8B-B14F-4D97-AF65-F5344CB8AC3E}">
        <p14:creationId xmlns:p14="http://schemas.microsoft.com/office/powerpoint/2010/main" val="4461779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mn-lt"/>
                <a:ea typeface="+mn-ea"/>
                <a:cs typeface="+mn-cs"/>
              </a:rPr>
              <a:t>IOSEA Marine Turtle MOU</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prstClr val="black"/>
              </a:solidFill>
              <a:effectLst/>
              <a:uLnTx/>
              <a:uFillTx/>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Sub regional meetings of the Marine Turtle Task Forces are instrumental in the implementation of the MOU.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Two of the 4 MTTFs met in 2017 and 2018. The report for the NIO is available online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CITES Secretariat in close cooperation with CMS IOSEA secretariat and Advisory Committee compiled and analyzed data on legal and illegal trade international and domestic trade in marine turtles. The process was supported by implementing agencies, such as TRAFFIC and WWF with the financial support from Australia via CMS</a:t>
            </a:r>
            <a:r>
              <a:rPr kumimoji="0" lang="en-US" sz="1200" b="0" i="0" u="none" strike="noStrike" kern="1200" cap="none" spc="0" normalizeH="0" baseline="0" noProof="0" dirty="0">
                <a:ln>
                  <a:noFill/>
                </a:ln>
                <a:solidFill>
                  <a:prstClr val="black"/>
                </a:solidFill>
                <a:effectLst/>
                <a:highlight>
                  <a:srgbClr val="FFFF00"/>
                </a:highlight>
                <a:uLnTx/>
                <a:uFillTx/>
                <a:latin typeface="+mn-lt"/>
                <a:ea typeface="+mn-ea"/>
                <a:cs typeface="+mn-cs"/>
              </a:rPr>
              <a:t>. </a:t>
            </a:r>
            <a:r>
              <a:rPr kumimoji="0" lang="en-US" sz="1200" b="0" i="0" u="none" strike="noStrike" kern="1200" cap="none" spc="0" normalizeH="0" baseline="0" noProof="0" dirty="0">
                <a:ln>
                  <a:noFill/>
                </a:ln>
                <a:solidFill>
                  <a:prstClr val="black"/>
                </a:solidFill>
                <a:effectLst/>
                <a:uLnTx/>
                <a:uFillTx/>
                <a:latin typeface="+mn-lt"/>
                <a:ea typeface="+mn-ea"/>
                <a:cs typeface="+mn-cs"/>
              </a:rPr>
              <a:t>The preliminary report is available online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Final report should be available on November 23</a:t>
            </a:r>
            <a:r>
              <a:rPr kumimoji="0" lang="en-US" sz="1200" b="0" i="0" u="none" strike="noStrike" kern="1200" cap="none" spc="0" normalizeH="0" baseline="30000" noProof="0" dirty="0">
                <a:ln>
                  <a:noFill/>
                </a:ln>
                <a:solidFill>
                  <a:prstClr val="black"/>
                </a:solidFill>
                <a:effectLst/>
                <a:uLnTx/>
                <a:uFillTx/>
                <a:latin typeface="+mn-lt"/>
                <a:ea typeface="+mn-ea"/>
                <a:cs typeface="+mn-cs"/>
              </a:rPr>
              <a:t>rd</a:t>
            </a:r>
            <a:r>
              <a:rPr kumimoji="0" lang="en-US" sz="1200" b="0" i="0" u="none" strike="noStrike" kern="1200" cap="none" spc="0" normalizeH="0" baseline="0" noProof="0" dirty="0">
                <a:ln>
                  <a:noFill/>
                </a:ln>
                <a:solidFill>
                  <a:prstClr val="black"/>
                </a:solidFill>
                <a:effectLst/>
                <a:uLnTx/>
                <a:uFillTx/>
                <a:latin typeface="+mn-lt"/>
                <a:ea typeface="+mn-ea"/>
                <a:cs typeface="+mn-cs"/>
              </a:rPr>
              <a:t> 2018.</a:t>
            </a:r>
          </a:p>
          <a:p>
            <a:endParaRPr lang="en-US" dirty="0"/>
          </a:p>
          <a:p>
            <a:endParaRPr lang="en-US" b="1" dirty="0"/>
          </a:p>
          <a:p>
            <a:r>
              <a:rPr lang="en-US" b="1" dirty="0"/>
              <a:t>Dugong MOU – IKI project </a:t>
            </a:r>
          </a:p>
          <a:p>
            <a:pPr marL="171450" indent="-171450">
              <a:buFont typeface="Arial" panose="020B0604020202020204" pitchFamily="34" charset="0"/>
              <a:buChar char="•"/>
            </a:pPr>
            <a:r>
              <a:rPr lang="en-US" dirty="0"/>
              <a:t>Continuing to revise IKI project based on feedback. </a:t>
            </a:r>
          </a:p>
          <a:p>
            <a:pPr marL="628650" lvl="1" indent="-171450">
              <a:buFont typeface="Arial" panose="020B0604020202020204" pitchFamily="34" charset="0"/>
              <a:buChar char="•"/>
            </a:pPr>
            <a:r>
              <a:rPr lang="en-US" dirty="0"/>
              <a:t>Don’t anticipate any major revisions.</a:t>
            </a:r>
          </a:p>
          <a:p>
            <a:pPr marL="628650" lvl="1" indent="-171450">
              <a:buFont typeface="Arial" panose="020B0604020202020204" pitchFamily="34" charset="0"/>
              <a:buChar char="•"/>
            </a:pPr>
            <a:r>
              <a:rPr lang="en-US" dirty="0"/>
              <a:t>Hope to have submitted to BMU for final approval before the end of this year.  </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endParaRPr lang="en-US" dirty="0"/>
          </a:p>
          <a:p>
            <a:r>
              <a:rPr lang="en-GB" sz="1200" kern="1200" dirty="0">
                <a:solidFill>
                  <a:schemeClr val="tx1"/>
                </a:solidFill>
                <a:effectLst/>
                <a:latin typeface="+mn-lt"/>
                <a:ea typeface="+mn-ea"/>
                <a:cs typeface="+mn-cs"/>
              </a:rPr>
              <a:t> </a:t>
            </a:r>
            <a:endParaRPr lang="en-DE"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DE"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a:t>
            </a:r>
            <a:endParaRPr lang="en-DE" dirty="0"/>
          </a:p>
        </p:txBody>
      </p:sp>
      <p:sp>
        <p:nvSpPr>
          <p:cNvPr id="4" name="Slide Number Placeholder 3"/>
          <p:cNvSpPr>
            <a:spLocks noGrp="1"/>
          </p:cNvSpPr>
          <p:nvPr>
            <p:ph type="sldNum" sz="quarter" idx="10"/>
          </p:nvPr>
        </p:nvSpPr>
        <p:spPr/>
        <p:txBody>
          <a:bodyPr/>
          <a:lstStyle/>
          <a:p>
            <a:fld id="{F6DE8F2A-B3D4-43F2-B39B-CD77F64A1950}" type="slidenum">
              <a:rPr lang="en-GB" smtClean="0"/>
              <a:t>4</a:t>
            </a:fld>
            <a:endParaRPr lang="en-GB" dirty="0"/>
          </a:p>
        </p:txBody>
      </p:sp>
    </p:spTree>
    <p:extLst>
      <p:ext uri="{BB962C8B-B14F-4D97-AF65-F5344CB8AC3E}">
        <p14:creationId xmlns:p14="http://schemas.microsoft.com/office/powerpoint/2010/main" val="32304585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with Image">
    <p:spTree>
      <p:nvGrpSpPr>
        <p:cNvPr id="1" name=""/>
        <p:cNvGrpSpPr/>
        <p:nvPr/>
      </p:nvGrpSpPr>
      <p:grpSpPr>
        <a:xfrm>
          <a:off x="0" y="0"/>
          <a:ext cx="0" cy="0"/>
          <a:chOff x="0" y="0"/>
          <a:chExt cx="0" cy="0"/>
        </a:xfrm>
      </p:grpSpPr>
      <p:sp>
        <p:nvSpPr>
          <p:cNvPr id="36" name="Picture Placeholder 35">
            <a:extLst>
              <a:ext uri="{FF2B5EF4-FFF2-40B4-BE49-F238E27FC236}">
                <a16:creationId xmlns:a16="http://schemas.microsoft.com/office/drawing/2014/main" id="{8B934246-87B1-4444-9DCA-06622CAD5507}"/>
              </a:ext>
            </a:extLst>
          </p:cNvPr>
          <p:cNvSpPr>
            <a:spLocks noGrp="1"/>
          </p:cNvSpPr>
          <p:nvPr>
            <p:ph type="pic" sz="quarter" idx="10" hasCustomPrompt="1"/>
          </p:nvPr>
        </p:nvSpPr>
        <p:spPr>
          <a:xfrm>
            <a:off x="123992" y="124953"/>
            <a:ext cx="11944014" cy="4372387"/>
          </a:xfrm>
          <a:custGeom>
            <a:avLst/>
            <a:gdLst>
              <a:gd name="connsiteX0" fmla="*/ 0 w 11944014"/>
              <a:gd name="connsiteY0" fmla="*/ 0 h 4372387"/>
              <a:gd name="connsiteX1" fmla="*/ 11944014 w 11944014"/>
              <a:gd name="connsiteY1" fmla="*/ 0 h 4372387"/>
              <a:gd name="connsiteX2" fmla="*/ 11944014 w 11944014"/>
              <a:gd name="connsiteY2" fmla="*/ 4064314 h 4372387"/>
              <a:gd name="connsiteX3" fmla="*/ 11419539 w 11944014"/>
              <a:gd name="connsiteY3" fmla="*/ 4152711 h 4372387"/>
              <a:gd name="connsiteX4" fmla="*/ 4857299 w 11944014"/>
              <a:gd name="connsiteY4" fmla="*/ 3772522 h 4372387"/>
              <a:gd name="connsiteX5" fmla="*/ 510557 w 11944014"/>
              <a:gd name="connsiteY5" fmla="*/ 3115117 h 4372387"/>
              <a:gd name="connsiteX6" fmla="*/ 0 w 11944014"/>
              <a:gd name="connsiteY6" fmla="*/ 3085767 h 4372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944014" h="4372387">
                <a:moveTo>
                  <a:pt x="0" y="0"/>
                </a:moveTo>
                <a:lnTo>
                  <a:pt x="11944014" y="0"/>
                </a:lnTo>
                <a:lnTo>
                  <a:pt x="11944014" y="4064314"/>
                </a:lnTo>
                <a:lnTo>
                  <a:pt x="11419539" y="4152711"/>
                </a:lnTo>
                <a:cubicBezTo>
                  <a:pt x="10120431" y="4379826"/>
                  <a:pt x="8581267" y="4634432"/>
                  <a:pt x="4857299" y="3772522"/>
                </a:cubicBezTo>
                <a:cubicBezTo>
                  <a:pt x="3261016" y="3403063"/>
                  <a:pt x="1951876" y="3212078"/>
                  <a:pt x="510557" y="3115117"/>
                </a:cubicBezTo>
                <a:lnTo>
                  <a:pt x="0" y="3085767"/>
                </a:lnTo>
                <a:close/>
              </a:path>
            </a:pathLst>
          </a:custGeom>
          <a:solidFill>
            <a:schemeClr val="bg1">
              <a:lumMod val="95000"/>
            </a:schemeClr>
          </a:solidFill>
        </p:spPr>
        <p:txBody>
          <a:bodyPr vert="horz" wrap="square" lIns="91440" tIns="45720" rIns="91440" bIns="45720" rtlCol="0" anchor="ctr" anchorCtr="1">
            <a:noAutofit/>
          </a:bodyPr>
          <a:lstStyle>
            <a:lvl1pPr marL="0" indent="0">
              <a:buNone/>
              <a:defRPr lang="en-GB" sz="1800" dirty="0"/>
            </a:lvl1pPr>
          </a:lstStyle>
          <a:p>
            <a:pPr marL="228600" lvl="0" indent="-228600" algn="ctr"/>
            <a:r>
              <a:rPr lang="en-US" dirty="0"/>
              <a:t>Insert Image</a:t>
            </a:r>
            <a:endParaRPr lang="en-GB" dirty="0"/>
          </a:p>
        </p:txBody>
      </p:sp>
      <p:sp>
        <p:nvSpPr>
          <p:cNvPr id="8" name="Freeform: Shape 7">
            <a:extLst>
              <a:ext uri="{FF2B5EF4-FFF2-40B4-BE49-F238E27FC236}">
                <a16:creationId xmlns:a16="http://schemas.microsoft.com/office/drawing/2014/main" id="{1E99C6B2-05CE-48A7-8696-CEC64BE74DF5}"/>
              </a:ext>
            </a:extLst>
          </p:cNvPr>
          <p:cNvSpPr/>
          <p:nvPr userDrawn="1"/>
        </p:nvSpPr>
        <p:spPr>
          <a:xfrm>
            <a:off x="-1" y="0"/>
            <a:ext cx="12192001" cy="6858000"/>
          </a:xfrm>
          <a:custGeom>
            <a:avLst/>
            <a:gdLst>
              <a:gd name="connsiteX0" fmla="*/ 123993 w 12192001"/>
              <a:gd name="connsiteY0" fmla="*/ 123993 h 6858000"/>
              <a:gd name="connsiteX1" fmla="*/ 123993 w 12192001"/>
              <a:gd name="connsiteY1" fmla="*/ 3209760 h 6858000"/>
              <a:gd name="connsiteX2" fmla="*/ 634550 w 12192001"/>
              <a:gd name="connsiteY2" fmla="*/ 3239110 h 6858000"/>
              <a:gd name="connsiteX3" fmla="*/ 4981292 w 12192001"/>
              <a:gd name="connsiteY3" fmla="*/ 3896515 h 6858000"/>
              <a:gd name="connsiteX4" fmla="*/ 11543532 w 12192001"/>
              <a:gd name="connsiteY4" fmla="*/ 4276704 h 6858000"/>
              <a:gd name="connsiteX5" fmla="*/ 12068007 w 12192001"/>
              <a:gd name="connsiteY5" fmla="*/ 4188307 h 6858000"/>
              <a:gd name="connsiteX6" fmla="*/ 12068007 w 12192001"/>
              <a:gd name="connsiteY6" fmla="*/ 123993 h 6858000"/>
              <a:gd name="connsiteX7" fmla="*/ 0 w 12192001"/>
              <a:gd name="connsiteY7" fmla="*/ 0 h 6858000"/>
              <a:gd name="connsiteX8" fmla="*/ 12192000 w 12192001"/>
              <a:gd name="connsiteY8" fmla="*/ 0 h 6858000"/>
              <a:gd name="connsiteX9" fmla="*/ 12192000 w 12192001"/>
              <a:gd name="connsiteY9" fmla="*/ 4167393 h 6858000"/>
              <a:gd name="connsiteX10" fmla="*/ 12192001 w 12192001"/>
              <a:gd name="connsiteY10" fmla="*/ 4167393 h 6858000"/>
              <a:gd name="connsiteX11" fmla="*/ 12192001 w 12192001"/>
              <a:gd name="connsiteY11" fmla="*/ 4799849 h 6858000"/>
              <a:gd name="connsiteX12" fmla="*/ 12192001 w 12192001"/>
              <a:gd name="connsiteY12" fmla="*/ 4950491 h 6858000"/>
              <a:gd name="connsiteX13" fmla="*/ 12192001 w 12192001"/>
              <a:gd name="connsiteY13" fmla="*/ 6858000 h 6858000"/>
              <a:gd name="connsiteX14" fmla="*/ 12192000 w 12192001"/>
              <a:gd name="connsiteY14" fmla="*/ 6858000 h 6858000"/>
              <a:gd name="connsiteX15" fmla="*/ 1 w 12192001"/>
              <a:gd name="connsiteY15" fmla="*/ 6858000 h 6858000"/>
              <a:gd name="connsiteX16" fmla="*/ 0 w 12192001"/>
              <a:gd name="connsiteY1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192001" h="6858000">
                <a:moveTo>
                  <a:pt x="123993" y="123993"/>
                </a:moveTo>
                <a:lnTo>
                  <a:pt x="123993" y="3209760"/>
                </a:lnTo>
                <a:lnTo>
                  <a:pt x="634550" y="3239110"/>
                </a:lnTo>
                <a:cubicBezTo>
                  <a:pt x="2075869" y="3336071"/>
                  <a:pt x="3385009" y="3527056"/>
                  <a:pt x="4981292" y="3896515"/>
                </a:cubicBezTo>
                <a:cubicBezTo>
                  <a:pt x="8705260" y="4758425"/>
                  <a:pt x="10244424" y="4503819"/>
                  <a:pt x="11543532" y="4276704"/>
                </a:cubicBezTo>
                <a:lnTo>
                  <a:pt x="12068007" y="4188307"/>
                </a:lnTo>
                <a:lnTo>
                  <a:pt x="12068007" y="123993"/>
                </a:lnTo>
                <a:close/>
                <a:moveTo>
                  <a:pt x="0" y="0"/>
                </a:moveTo>
                <a:lnTo>
                  <a:pt x="12192000" y="0"/>
                </a:lnTo>
                <a:lnTo>
                  <a:pt x="12192000" y="4167393"/>
                </a:lnTo>
                <a:lnTo>
                  <a:pt x="12192001" y="4167393"/>
                </a:lnTo>
                <a:lnTo>
                  <a:pt x="12192001" y="4799849"/>
                </a:lnTo>
                <a:lnTo>
                  <a:pt x="12192001" y="4950491"/>
                </a:lnTo>
                <a:lnTo>
                  <a:pt x="12192001" y="6858000"/>
                </a:lnTo>
                <a:lnTo>
                  <a:pt x="12192000" y="6858000"/>
                </a:lnTo>
                <a:lnTo>
                  <a:pt x="1"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3" name="Subtitle 2">
            <a:extLst>
              <a:ext uri="{FF2B5EF4-FFF2-40B4-BE49-F238E27FC236}">
                <a16:creationId xmlns:a16="http://schemas.microsoft.com/office/drawing/2014/main" id="{FA174F0C-3444-43F9-9DFF-354C44272A65}"/>
              </a:ext>
            </a:extLst>
          </p:cNvPr>
          <p:cNvSpPr>
            <a:spLocks noGrp="1"/>
          </p:cNvSpPr>
          <p:nvPr>
            <p:ph type="subTitle" idx="1" hasCustomPrompt="1"/>
          </p:nvPr>
        </p:nvSpPr>
        <p:spPr>
          <a:xfrm>
            <a:off x="694871" y="5603181"/>
            <a:ext cx="9144000" cy="341632"/>
          </a:xfrm>
        </p:spPr>
        <p:txBody>
          <a:bodyPr vert="horz" lIns="91440" tIns="45720" rIns="91440" bIns="45720" rtlCol="0">
            <a:spAutoFit/>
          </a:bodyPr>
          <a:lstStyle>
            <a:lvl1pPr marL="0" indent="0">
              <a:buNone/>
              <a:defRPr lang="en-GB" sz="1800" dirty="0">
                <a:solidFill>
                  <a:schemeClr val="accent2">
                    <a:lumMod val="50000"/>
                  </a:schemeClr>
                </a:solidFill>
                <a:latin typeface="+mn-lt"/>
              </a:defRPr>
            </a:lvl1pPr>
          </a:lstStyle>
          <a:p>
            <a:pPr marL="228600" lvl="0" indent="-228600"/>
            <a:r>
              <a:rPr lang="en-US" dirty="0"/>
              <a:t>Subtitle</a:t>
            </a:r>
            <a:endParaRPr lang="en-GB" dirty="0"/>
          </a:p>
        </p:txBody>
      </p:sp>
      <p:sp>
        <p:nvSpPr>
          <p:cNvPr id="2" name="Title 1">
            <a:extLst>
              <a:ext uri="{FF2B5EF4-FFF2-40B4-BE49-F238E27FC236}">
                <a16:creationId xmlns:a16="http://schemas.microsoft.com/office/drawing/2014/main" id="{0E11612A-63A3-4175-9F77-FA03CCD38D4B}"/>
              </a:ext>
            </a:extLst>
          </p:cNvPr>
          <p:cNvSpPr>
            <a:spLocks noGrp="1"/>
          </p:cNvSpPr>
          <p:nvPr>
            <p:ph type="ctrTitle" hasCustomPrompt="1"/>
          </p:nvPr>
        </p:nvSpPr>
        <p:spPr>
          <a:xfrm>
            <a:off x="694871" y="4901450"/>
            <a:ext cx="10607040" cy="701731"/>
          </a:xfrm>
        </p:spPr>
        <p:txBody>
          <a:bodyPr vert="horz" lIns="91440" tIns="45720" rIns="91440" bIns="45720" rtlCol="0" anchor="b">
            <a:spAutoFit/>
          </a:bodyPr>
          <a:lstStyle>
            <a:lvl1pPr>
              <a:defRPr lang="en-GB" sz="4400" b="1" dirty="0">
                <a:solidFill>
                  <a:schemeClr val="tx1">
                    <a:lumMod val="75000"/>
                    <a:lumOff val="25000"/>
                  </a:schemeClr>
                </a:solidFill>
                <a:latin typeface="+mj-lt"/>
              </a:defRPr>
            </a:lvl1pPr>
          </a:lstStyle>
          <a:p>
            <a:pPr marL="0" lvl="0"/>
            <a:r>
              <a:rPr lang="en-US" dirty="0"/>
              <a:t>Title</a:t>
            </a:r>
            <a:endParaRPr lang="en-GB" dirty="0"/>
          </a:p>
        </p:txBody>
      </p:sp>
      <p:sp>
        <p:nvSpPr>
          <p:cNvPr id="11" name="Rectangle 10">
            <a:extLst>
              <a:ext uri="{FF2B5EF4-FFF2-40B4-BE49-F238E27FC236}">
                <a16:creationId xmlns:a16="http://schemas.microsoft.com/office/drawing/2014/main" id="{45C25376-E6F9-4E5A-A81D-E7FA342FB230}"/>
              </a:ext>
            </a:extLst>
          </p:cNvPr>
          <p:cNvSpPr/>
          <p:nvPr userDrawn="1"/>
        </p:nvSpPr>
        <p:spPr>
          <a:xfrm>
            <a:off x="435429" y="4726452"/>
            <a:ext cx="72571" cy="1371600"/>
          </a:xfrm>
          <a:prstGeom prst="rect">
            <a:avLst/>
          </a:prstGeom>
          <a:solidFill>
            <a:srgbClr val="0D56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014493"/>
              </a:solidFill>
              <a:highlight>
                <a:srgbClr val="014493"/>
              </a:highlight>
            </a:endParaRPr>
          </a:p>
        </p:txBody>
      </p:sp>
    </p:spTree>
    <p:extLst>
      <p:ext uri="{BB962C8B-B14F-4D97-AF65-F5344CB8AC3E}">
        <p14:creationId xmlns:p14="http://schemas.microsoft.com/office/powerpoint/2010/main" val="11704841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hoto +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DEB162-E699-464C-B2EE-136D517A9B8B}"/>
              </a:ext>
            </a:extLst>
          </p:cNvPr>
          <p:cNvSpPr>
            <a:spLocks noGrp="1"/>
          </p:cNvSpPr>
          <p:nvPr>
            <p:ph type="title"/>
          </p:nvPr>
        </p:nvSpPr>
        <p:spPr>
          <a:xfrm>
            <a:off x="446314" y="500215"/>
            <a:ext cx="11174186" cy="590931"/>
          </a:xfrm>
        </p:spPr>
        <p:txBody>
          <a:bodyPr vert="horz" wrap="square" lIns="91440" tIns="45720" rIns="91440" bIns="45720" rtlCol="0" anchor="ctr">
            <a:spAutoFit/>
          </a:bodyPr>
          <a:lstStyle>
            <a:lvl1pPr>
              <a:defRPr lang="en-GB" sz="3600" spc="-60" dirty="0"/>
            </a:lvl1pPr>
          </a:lstStyle>
          <a:p>
            <a:pPr lvl="0"/>
            <a:r>
              <a:rPr lang="en-US"/>
              <a:t>Click to edit Master title style</a:t>
            </a:r>
            <a:endParaRPr lang="en-GB" dirty="0"/>
          </a:p>
        </p:txBody>
      </p:sp>
      <p:sp>
        <p:nvSpPr>
          <p:cNvPr id="5" name="Picture Placeholder 4">
            <a:extLst>
              <a:ext uri="{FF2B5EF4-FFF2-40B4-BE49-F238E27FC236}">
                <a16:creationId xmlns:a16="http://schemas.microsoft.com/office/drawing/2014/main" id="{92C6531E-FB8E-4000-B873-B745C681E2F5}"/>
              </a:ext>
            </a:extLst>
          </p:cNvPr>
          <p:cNvSpPr>
            <a:spLocks noGrp="1"/>
          </p:cNvSpPr>
          <p:nvPr>
            <p:ph type="pic" sz="quarter" idx="13" hasCustomPrompt="1"/>
          </p:nvPr>
        </p:nvSpPr>
        <p:spPr>
          <a:xfrm>
            <a:off x="0" y="1248876"/>
            <a:ext cx="12192000" cy="2119313"/>
          </a:xfrm>
          <a:solidFill>
            <a:schemeClr val="bg1">
              <a:lumMod val="95000"/>
            </a:schemeClr>
          </a:solidFill>
        </p:spPr>
        <p:txBody>
          <a:bodyPr vert="horz" wrap="square" lIns="91440" tIns="45720" rIns="91440" bIns="45720" rtlCol="0" anchor="ctr" anchorCtr="1">
            <a:noAutofit/>
          </a:bodyPr>
          <a:lstStyle>
            <a:lvl1pPr marL="0" indent="0">
              <a:buNone/>
              <a:defRPr lang="en-GB" sz="1800"/>
            </a:lvl1pPr>
          </a:lstStyle>
          <a:p>
            <a:pPr marL="228600" lvl="0" indent="-228600" algn="ctr"/>
            <a:r>
              <a:rPr lang="en-US" dirty="0"/>
              <a:t>Insert Image</a:t>
            </a:r>
            <a:endParaRPr lang="en-GB" dirty="0"/>
          </a:p>
        </p:txBody>
      </p:sp>
      <p:sp>
        <p:nvSpPr>
          <p:cNvPr id="9" name="Text Placeholder 8">
            <a:extLst>
              <a:ext uri="{FF2B5EF4-FFF2-40B4-BE49-F238E27FC236}">
                <a16:creationId xmlns:a16="http://schemas.microsoft.com/office/drawing/2014/main" id="{FF7966C8-8738-4743-AE43-80F0C197B6C7}"/>
              </a:ext>
            </a:extLst>
          </p:cNvPr>
          <p:cNvSpPr>
            <a:spLocks noGrp="1"/>
          </p:cNvSpPr>
          <p:nvPr>
            <p:ph type="body" sz="quarter" idx="14"/>
          </p:nvPr>
        </p:nvSpPr>
        <p:spPr>
          <a:xfrm>
            <a:off x="735240" y="3802065"/>
            <a:ext cx="9784080" cy="334508"/>
          </a:xfrm>
        </p:spPr>
        <p:txBody>
          <a:bodyPr>
            <a:noAutofit/>
          </a:bodyPr>
          <a:lstStyle>
            <a:lvl1pPr marL="0" indent="0" algn="l">
              <a:buNone/>
              <a:defRPr sz="1600" b="1">
                <a:solidFill>
                  <a:schemeClr val="accent3"/>
                </a:solidFill>
                <a:latin typeface="+mn-lt"/>
              </a:defRPr>
            </a:lvl1pPr>
          </a:lstStyle>
          <a:p>
            <a:pPr lvl="0"/>
            <a:r>
              <a:rPr lang="en-US"/>
              <a:t>Edit Master text styles</a:t>
            </a:r>
          </a:p>
        </p:txBody>
      </p:sp>
      <p:sp>
        <p:nvSpPr>
          <p:cNvPr id="12" name="Text Placeholder 8">
            <a:extLst>
              <a:ext uri="{FF2B5EF4-FFF2-40B4-BE49-F238E27FC236}">
                <a16:creationId xmlns:a16="http://schemas.microsoft.com/office/drawing/2014/main" id="{B1885C44-356C-410C-B697-9BA0E2858222}"/>
              </a:ext>
            </a:extLst>
          </p:cNvPr>
          <p:cNvSpPr>
            <a:spLocks noGrp="1"/>
          </p:cNvSpPr>
          <p:nvPr>
            <p:ph type="body" sz="quarter" idx="17"/>
          </p:nvPr>
        </p:nvSpPr>
        <p:spPr>
          <a:xfrm>
            <a:off x="735240" y="4294303"/>
            <a:ext cx="9784080" cy="1737360"/>
          </a:xfrm>
        </p:spPr>
        <p:txBody>
          <a:bodyPr>
            <a:noAutofit/>
          </a:bodyPr>
          <a:lstStyle>
            <a:lvl1pPr marL="0" indent="0" algn="l">
              <a:buNone/>
              <a:defRPr sz="1400" b="0">
                <a:solidFill>
                  <a:schemeClr val="tx1">
                    <a:lumMod val="75000"/>
                    <a:lumOff val="25000"/>
                  </a:schemeClr>
                </a:solidFill>
                <a:latin typeface="+mn-lt"/>
              </a:defRPr>
            </a:lvl1pPr>
          </a:lstStyle>
          <a:p>
            <a:pPr lvl="0"/>
            <a:r>
              <a:rPr lang="en-US"/>
              <a:t>Edit Master text styles</a:t>
            </a:r>
          </a:p>
        </p:txBody>
      </p:sp>
      <p:sp>
        <p:nvSpPr>
          <p:cNvPr id="15" name="Rectangle 14">
            <a:extLst>
              <a:ext uri="{FF2B5EF4-FFF2-40B4-BE49-F238E27FC236}">
                <a16:creationId xmlns:a16="http://schemas.microsoft.com/office/drawing/2014/main" id="{05951AB2-D568-4A7E-9408-FADC8BED4119}"/>
              </a:ext>
            </a:extLst>
          </p:cNvPr>
          <p:cNvSpPr/>
          <p:nvPr userDrawn="1"/>
        </p:nvSpPr>
        <p:spPr>
          <a:xfrm>
            <a:off x="446314" y="-1"/>
            <a:ext cx="1188720" cy="128016"/>
          </a:xfrm>
          <a:prstGeom prst="rect">
            <a:avLst/>
          </a:prstGeom>
          <a:solidFill>
            <a:srgbClr val="0D560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chemeClr val="tx1"/>
              </a:solidFill>
            </a:endParaRPr>
          </a:p>
        </p:txBody>
      </p:sp>
      <p:pic>
        <p:nvPicPr>
          <p:cNvPr id="14" name="Picture 13">
            <a:extLst>
              <a:ext uri="{FF2B5EF4-FFF2-40B4-BE49-F238E27FC236}">
                <a16:creationId xmlns:a16="http://schemas.microsoft.com/office/drawing/2014/main" id="{2087A7A0-38B1-4663-9678-2D53D7F9554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01400" y="282740"/>
            <a:ext cx="435034" cy="608811"/>
          </a:xfrm>
          <a:prstGeom prst="rect">
            <a:avLst/>
          </a:prstGeom>
        </p:spPr>
      </p:pic>
      <p:sp>
        <p:nvSpPr>
          <p:cNvPr id="10" name="Text Placeholder 3">
            <a:extLst>
              <a:ext uri="{FF2B5EF4-FFF2-40B4-BE49-F238E27FC236}">
                <a16:creationId xmlns:a16="http://schemas.microsoft.com/office/drawing/2014/main" id="{DD011EFA-0164-4A1F-9E12-4E60D14506A0}"/>
              </a:ext>
            </a:extLst>
          </p:cNvPr>
          <p:cNvSpPr txBox="1">
            <a:spLocks/>
          </p:cNvSpPr>
          <p:nvPr userDrawn="1"/>
        </p:nvSpPr>
        <p:spPr>
          <a:xfrm>
            <a:off x="978106" y="296030"/>
            <a:ext cx="11174186" cy="701731"/>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lang="en-GB" sz="3600" b="1" kern="1200" spc="-60" baseline="0" dirty="0">
                <a:solidFill>
                  <a:schemeClr val="tx1"/>
                </a:solidFill>
                <a:latin typeface="+mj-lt"/>
                <a:ea typeface="+mj-ea"/>
                <a:cs typeface="+mj-cs"/>
              </a:defRPr>
            </a:lvl1pPr>
          </a:lstStyle>
          <a:p>
            <a:pPr>
              <a:spcBef>
                <a:spcPts val="0"/>
              </a:spcBef>
            </a:pPr>
            <a:r>
              <a:rPr lang="en-US" sz="2400" dirty="0">
                <a:solidFill>
                  <a:srgbClr val="0D5601"/>
                </a:solidFill>
              </a:rPr>
              <a:t>The Fourth Meeting of Signatories of the Saiga MOU</a:t>
            </a:r>
          </a:p>
          <a:p>
            <a:pPr>
              <a:spcBef>
                <a:spcPts val="0"/>
              </a:spcBef>
            </a:pPr>
            <a:r>
              <a:rPr lang="en-US" sz="2000" b="0" dirty="0">
                <a:solidFill>
                  <a:srgbClr val="0D5601"/>
                </a:solidFill>
              </a:rPr>
              <a:t>28-29 September 2021, online meeting</a:t>
            </a:r>
          </a:p>
        </p:txBody>
      </p:sp>
    </p:spTree>
    <p:extLst>
      <p:ext uri="{BB962C8B-B14F-4D97-AF65-F5344CB8AC3E}">
        <p14:creationId xmlns:p14="http://schemas.microsoft.com/office/powerpoint/2010/main" val="14241479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hoto + Three Section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FA6C5C5-5069-4AE6-8A3D-3F2C6B9506E4}"/>
              </a:ext>
            </a:extLst>
          </p:cNvPr>
          <p:cNvSpPr/>
          <p:nvPr userDrawn="1"/>
        </p:nvSpPr>
        <p:spPr>
          <a:xfrm>
            <a:off x="446314" y="-1"/>
            <a:ext cx="1188720" cy="128016"/>
          </a:xfrm>
          <a:prstGeom prst="rect">
            <a:avLst/>
          </a:prstGeom>
          <a:solidFill>
            <a:srgbClr val="0D560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chemeClr val="tx1"/>
              </a:solidFill>
            </a:endParaRPr>
          </a:p>
        </p:txBody>
      </p:sp>
      <p:sp>
        <p:nvSpPr>
          <p:cNvPr id="5" name="Picture Placeholder 4">
            <a:extLst>
              <a:ext uri="{FF2B5EF4-FFF2-40B4-BE49-F238E27FC236}">
                <a16:creationId xmlns:a16="http://schemas.microsoft.com/office/drawing/2014/main" id="{92C6531E-FB8E-4000-B873-B745C681E2F5}"/>
              </a:ext>
            </a:extLst>
          </p:cNvPr>
          <p:cNvSpPr>
            <a:spLocks noGrp="1"/>
          </p:cNvSpPr>
          <p:nvPr>
            <p:ph type="pic" sz="quarter" idx="13" hasCustomPrompt="1"/>
          </p:nvPr>
        </p:nvSpPr>
        <p:spPr>
          <a:xfrm>
            <a:off x="0" y="1248876"/>
            <a:ext cx="12192000" cy="2119313"/>
          </a:xfrm>
          <a:solidFill>
            <a:schemeClr val="bg1">
              <a:lumMod val="95000"/>
            </a:schemeClr>
          </a:solidFill>
        </p:spPr>
        <p:txBody>
          <a:bodyPr vert="horz" wrap="square" lIns="91440" tIns="45720" rIns="91440" bIns="45720" rtlCol="0" anchor="ctr" anchorCtr="1">
            <a:noAutofit/>
          </a:bodyPr>
          <a:lstStyle>
            <a:lvl1pPr marL="0" indent="0">
              <a:buNone/>
              <a:defRPr lang="en-GB" sz="1800"/>
            </a:lvl1pPr>
          </a:lstStyle>
          <a:p>
            <a:pPr marL="228600" lvl="0" indent="-228600" algn="ctr"/>
            <a:r>
              <a:rPr lang="en-US" dirty="0"/>
              <a:t>Insert Image</a:t>
            </a:r>
            <a:endParaRPr lang="en-GB" dirty="0"/>
          </a:p>
        </p:txBody>
      </p:sp>
      <p:sp>
        <p:nvSpPr>
          <p:cNvPr id="9" name="Text Placeholder 8">
            <a:extLst>
              <a:ext uri="{FF2B5EF4-FFF2-40B4-BE49-F238E27FC236}">
                <a16:creationId xmlns:a16="http://schemas.microsoft.com/office/drawing/2014/main" id="{FF7966C8-8738-4743-AE43-80F0C197B6C7}"/>
              </a:ext>
            </a:extLst>
          </p:cNvPr>
          <p:cNvSpPr>
            <a:spLocks noGrp="1"/>
          </p:cNvSpPr>
          <p:nvPr>
            <p:ph type="body" sz="quarter" idx="14"/>
          </p:nvPr>
        </p:nvSpPr>
        <p:spPr>
          <a:xfrm>
            <a:off x="735240" y="3802065"/>
            <a:ext cx="2820761" cy="334508"/>
          </a:xfrm>
        </p:spPr>
        <p:txBody>
          <a:bodyPr>
            <a:noAutofit/>
          </a:bodyPr>
          <a:lstStyle>
            <a:lvl1pPr marL="0" indent="0" algn="ctr">
              <a:buNone/>
              <a:defRPr sz="1600" b="1">
                <a:solidFill>
                  <a:schemeClr val="accent6"/>
                </a:solidFill>
                <a:latin typeface="+mn-lt"/>
              </a:defRPr>
            </a:lvl1pPr>
          </a:lstStyle>
          <a:p>
            <a:pPr lvl="0"/>
            <a:r>
              <a:rPr lang="en-US"/>
              <a:t>Edit Master text styles</a:t>
            </a:r>
          </a:p>
        </p:txBody>
      </p:sp>
      <p:sp>
        <p:nvSpPr>
          <p:cNvPr id="10" name="Text Placeholder 8">
            <a:extLst>
              <a:ext uri="{FF2B5EF4-FFF2-40B4-BE49-F238E27FC236}">
                <a16:creationId xmlns:a16="http://schemas.microsoft.com/office/drawing/2014/main" id="{3F93C618-7612-42AB-B890-45E85BD492F4}"/>
              </a:ext>
            </a:extLst>
          </p:cNvPr>
          <p:cNvSpPr>
            <a:spLocks noGrp="1"/>
          </p:cNvSpPr>
          <p:nvPr>
            <p:ph type="body" sz="quarter" idx="15"/>
          </p:nvPr>
        </p:nvSpPr>
        <p:spPr>
          <a:xfrm>
            <a:off x="4623026" y="3802065"/>
            <a:ext cx="2820761" cy="334508"/>
          </a:xfrm>
        </p:spPr>
        <p:txBody>
          <a:bodyPr>
            <a:noAutofit/>
          </a:bodyPr>
          <a:lstStyle>
            <a:lvl1pPr marL="0" indent="0" algn="ctr">
              <a:buNone/>
              <a:defRPr sz="1600" b="1">
                <a:solidFill>
                  <a:schemeClr val="accent3"/>
                </a:solidFill>
                <a:latin typeface="+mn-lt"/>
              </a:defRPr>
            </a:lvl1pPr>
          </a:lstStyle>
          <a:p>
            <a:pPr lvl="0"/>
            <a:r>
              <a:rPr lang="en-US"/>
              <a:t>Edit Master text styles</a:t>
            </a:r>
          </a:p>
        </p:txBody>
      </p:sp>
      <p:sp>
        <p:nvSpPr>
          <p:cNvPr id="11" name="Text Placeholder 8">
            <a:extLst>
              <a:ext uri="{FF2B5EF4-FFF2-40B4-BE49-F238E27FC236}">
                <a16:creationId xmlns:a16="http://schemas.microsoft.com/office/drawing/2014/main" id="{08664829-F6FB-4E31-BF5C-C895ADF2BA7F}"/>
              </a:ext>
            </a:extLst>
          </p:cNvPr>
          <p:cNvSpPr>
            <a:spLocks noGrp="1"/>
          </p:cNvSpPr>
          <p:nvPr>
            <p:ph type="body" sz="quarter" idx="16"/>
          </p:nvPr>
        </p:nvSpPr>
        <p:spPr>
          <a:xfrm>
            <a:off x="8635999" y="3802065"/>
            <a:ext cx="2820761" cy="334508"/>
          </a:xfrm>
        </p:spPr>
        <p:txBody>
          <a:bodyPr>
            <a:noAutofit/>
          </a:bodyPr>
          <a:lstStyle>
            <a:lvl1pPr marL="0" indent="0" algn="ctr">
              <a:buNone/>
              <a:defRPr sz="1600" b="1">
                <a:solidFill>
                  <a:schemeClr val="accent5">
                    <a:lumMod val="75000"/>
                  </a:schemeClr>
                </a:solidFill>
                <a:latin typeface="+mn-lt"/>
              </a:defRPr>
            </a:lvl1pPr>
          </a:lstStyle>
          <a:p>
            <a:pPr lvl="0"/>
            <a:r>
              <a:rPr lang="en-US"/>
              <a:t>Edit Master text styles</a:t>
            </a:r>
          </a:p>
        </p:txBody>
      </p:sp>
      <p:sp>
        <p:nvSpPr>
          <p:cNvPr id="12" name="Text Placeholder 8">
            <a:extLst>
              <a:ext uri="{FF2B5EF4-FFF2-40B4-BE49-F238E27FC236}">
                <a16:creationId xmlns:a16="http://schemas.microsoft.com/office/drawing/2014/main" id="{B1885C44-356C-410C-B697-9BA0E2858222}"/>
              </a:ext>
            </a:extLst>
          </p:cNvPr>
          <p:cNvSpPr>
            <a:spLocks noGrp="1"/>
          </p:cNvSpPr>
          <p:nvPr>
            <p:ph type="body" sz="quarter" idx="17"/>
          </p:nvPr>
        </p:nvSpPr>
        <p:spPr>
          <a:xfrm>
            <a:off x="735240" y="4294303"/>
            <a:ext cx="2820761" cy="1496898"/>
          </a:xfrm>
        </p:spPr>
        <p:txBody>
          <a:bodyPr>
            <a:noAutofit/>
          </a:bodyPr>
          <a:lstStyle>
            <a:lvl1pPr marL="0" indent="0" algn="l">
              <a:spcAft>
                <a:spcPts val="600"/>
              </a:spcAft>
              <a:buNone/>
              <a:defRPr sz="1400" b="0">
                <a:solidFill>
                  <a:schemeClr val="tx1">
                    <a:lumMod val="75000"/>
                    <a:lumOff val="25000"/>
                  </a:schemeClr>
                </a:solidFill>
                <a:latin typeface="+mn-lt"/>
              </a:defRPr>
            </a:lvl1pPr>
          </a:lstStyle>
          <a:p>
            <a:pPr lvl="0"/>
            <a:r>
              <a:rPr lang="en-US"/>
              <a:t>Edit Master text styles</a:t>
            </a:r>
          </a:p>
        </p:txBody>
      </p:sp>
      <p:sp>
        <p:nvSpPr>
          <p:cNvPr id="13" name="Text Placeholder 8">
            <a:extLst>
              <a:ext uri="{FF2B5EF4-FFF2-40B4-BE49-F238E27FC236}">
                <a16:creationId xmlns:a16="http://schemas.microsoft.com/office/drawing/2014/main" id="{464BC696-49A6-4328-BB42-5566BAC00F80}"/>
              </a:ext>
            </a:extLst>
          </p:cNvPr>
          <p:cNvSpPr>
            <a:spLocks noGrp="1"/>
          </p:cNvSpPr>
          <p:nvPr>
            <p:ph type="body" sz="quarter" idx="18"/>
          </p:nvPr>
        </p:nvSpPr>
        <p:spPr>
          <a:xfrm>
            <a:off x="4623026" y="4294303"/>
            <a:ext cx="2820761" cy="1496898"/>
          </a:xfrm>
        </p:spPr>
        <p:txBody>
          <a:bodyPr>
            <a:noAutofit/>
          </a:bodyPr>
          <a:lstStyle>
            <a:lvl1pPr marL="0" indent="0" algn="l">
              <a:spcAft>
                <a:spcPts val="600"/>
              </a:spcAft>
              <a:buNone/>
              <a:defRPr sz="1400" b="0">
                <a:solidFill>
                  <a:schemeClr val="tx1">
                    <a:lumMod val="75000"/>
                    <a:lumOff val="25000"/>
                  </a:schemeClr>
                </a:solidFill>
                <a:latin typeface="+mn-lt"/>
              </a:defRPr>
            </a:lvl1pPr>
          </a:lstStyle>
          <a:p>
            <a:pPr lvl="0"/>
            <a:r>
              <a:rPr lang="en-US"/>
              <a:t>Edit Master text styles</a:t>
            </a:r>
          </a:p>
        </p:txBody>
      </p:sp>
      <p:sp>
        <p:nvSpPr>
          <p:cNvPr id="14" name="Text Placeholder 8">
            <a:extLst>
              <a:ext uri="{FF2B5EF4-FFF2-40B4-BE49-F238E27FC236}">
                <a16:creationId xmlns:a16="http://schemas.microsoft.com/office/drawing/2014/main" id="{7E9E558E-F7EF-4347-AD3C-FDB2A9BCF618}"/>
              </a:ext>
            </a:extLst>
          </p:cNvPr>
          <p:cNvSpPr>
            <a:spLocks noGrp="1"/>
          </p:cNvSpPr>
          <p:nvPr>
            <p:ph type="body" sz="quarter" idx="19"/>
          </p:nvPr>
        </p:nvSpPr>
        <p:spPr>
          <a:xfrm>
            <a:off x="8635999" y="4294303"/>
            <a:ext cx="2820761" cy="1496898"/>
          </a:xfrm>
        </p:spPr>
        <p:txBody>
          <a:bodyPr>
            <a:noAutofit/>
          </a:bodyPr>
          <a:lstStyle>
            <a:lvl1pPr marL="0" indent="0" algn="l">
              <a:spcAft>
                <a:spcPts val="600"/>
              </a:spcAft>
              <a:buNone/>
              <a:defRPr sz="1400" b="0">
                <a:solidFill>
                  <a:schemeClr val="tx1">
                    <a:lumMod val="75000"/>
                    <a:lumOff val="25000"/>
                  </a:schemeClr>
                </a:solidFill>
                <a:latin typeface="+mn-lt"/>
              </a:defRPr>
            </a:lvl1pPr>
          </a:lstStyle>
          <a:p>
            <a:pPr lvl="0"/>
            <a:r>
              <a:rPr lang="en-US"/>
              <a:t>Edit Master text styles</a:t>
            </a:r>
          </a:p>
        </p:txBody>
      </p:sp>
      <p:sp>
        <p:nvSpPr>
          <p:cNvPr id="3" name="Title 2">
            <a:extLst>
              <a:ext uri="{FF2B5EF4-FFF2-40B4-BE49-F238E27FC236}">
                <a16:creationId xmlns:a16="http://schemas.microsoft.com/office/drawing/2014/main" id="{B9AD2AC4-32E8-BC46-848C-BEA37118CB63}"/>
              </a:ext>
            </a:extLst>
          </p:cNvPr>
          <p:cNvSpPr>
            <a:spLocks noGrp="1"/>
          </p:cNvSpPr>
          <p:nvPr>
            <p:ph type="title"/>
          </p:nvPr>
        </p:nvSpPr>
        <p:spPr/>
        <p:txBody>
          <a:bodyPr/>
          <a:lstStyle/>
          <a:p>
            <a:r>
              <a:rPr lang="en-US"/>
              <a:t>Click to edit Master title style</a:t>
            </a:r>
          </a:p>
        </p:txBody>
      </p:sp>
      <p:pic>
        <p:nvPicPr>
          <p:cNvPr id="19" name="Picture 18">
            <a:extLst>
              <a:ext uri="{FF2B5EF4-FFF2-40B4-BE49-F238E27FC236}">
                <a16:creationId xmlns:a16="http://schemas.microsoft.com/office/drawing/2014/main" id="{31C4B7CC-6249-41CD-8E4C-AF354118418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01400" y="282740"/>
            <a:ext cx="435034" cy="608811"/>
          </a:xfrm>
          <a:prstGeom prst="rect">
            <a:avLst/>
          </a:prstGeom>
        </p:spPr>
      </p:pic>
      <p:sp>
        <p:nvSpPr>
          <p:cNvPr id="15" name="Text Placeholder 3">
            <a:extLst>
              <a:ext uri="{FF2B5EF4-FFF2-40B4-BE49-F238E27FC236}">
                <a16:creationId xmlns:a16="http://schemas.microsoft.com/office/drawing/2014/main" id="{FD03AF12-1335-4D5B-B8C0-FDB18AD87429}"/>
              </a:ext>
            </a:extLst>
          </p:cNvPr>
          <p:cNvSpPr txBox="1">
            <a:spLocks/>
          </p:cNvSpPr>
          <p:nvPr userDrawn="1"/>
        </p:nvSpPr>
        <p:spPr>
          <a:xfrm>
            <a:off x="978106" y="296030"/>
            <a:ext cx="11174186" cy="701731"/>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lang="en-GB" sz="3600" b="1" kern="1200" spc="-60" baseline="0" dirty="0">
                <a:solidFill>
                  <a:schemeClr val="tx1"/>
                </a:solidFill>
                <a:latin typeface="+mj-lt"/>
                <a:ea typeface="+mj-ea"/>
                <a:cs typeface="+mj-cs"/>
              </a:defRPr>
            </a:lvl1pPr>
          </a:lstStyle>
          <a:p>
            <a:pPr>
              <a:spcBef>
                <a:spcPts val="0"/>
              </a:spcBef>
            </a:pPr>
            <a:r>
              <a:rPr lang="en-US" sz="2400" dirty="0">
                <a:solidFill>
                  <a:srgbClr val="0D5601"/>
                </a:solidFill>
              </a:rPr>
              <a:t>The Fourth Meeting of Signatories of the Saiga MOU</a:t>
            </a:r>
          </a:p>
          <a:p>
            <a:pPr>
              <a:spcBef>
                <a:spcPts val="0"/>
              </a:spcBef>
            </a:pPr>
            <a:r>
              <a:rPr lang="en-US" sz="2000" b="0" dirty="0">
                <a:solidFill>
                  <a:srgbClr val="0D5601"/>
                </a:solidFill>
              </a:rPr>
              <a:t>28-29 September 2021, online meeting</a:t>
            </a:r>
          </a:p>
        </p:txBody>
      </p:sp>
    </p:spTree>
    <p:extLst>
      <p:ext uri="{BB962C8B-B14F-4D97-AF65-F5344CB8AC3E}">
        <p14:creationId xmlns:p14="http://schemas.microsoft.com/office/powerpoint/2010/main" val="25544819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Half Page Photo + Text">
    <p:spTree>
      <p:nvGrpSpPr>
        <p:cNvPr id="1" name=""/>
        <p:cNvGrpSpPr/>
        <p:nvPr/>
      </p:nvGrpSpPr>
      <p:grpSpPr>
        <a:xfrm>
          <a:off x="0" y="0"/>
          <a:ext cx="0" cy="0"/>
          <a:chOff x="0" y="0"/>
          <a:chExt cx="0" cy="0"/>
        </a:xfrm>
      </p:grpSpPr>
      <p:sp>
        <p:nvSpPr>
          <p:cNvPr id="11" name="Picture Placeholder 4">
            <a:extLst>
              <a:ext uri="{FF2B5EF4-FFF2-40B4-BE49-F238E27FC236}">
                <a16:creationId xmlns:a16="http://schemas.microsoft.com/office/drawing/2014/main" id="{679784BB-7CDD-484B-8F47-9CF1D79993F5}"/>
              </a:ext>
            </a:extLst>
          </p:cNvPr>
          <p:cNvSpPr>
            <a:spLocks noGrp="1"/>
          </p:cNvSpPr>
          <p:nvPr>
            <p:ph type="pic" sz="quarter" idx="13" hasCustomPrompt="1"/>
          </p:nvPr>
        </p:nvSpPr>
        <p:spPr>
          <a:xfrm>
            <a:off x="6299200" y="0"/>
            <a:ext cx="5892800" cy="6858000"/>
          </a:xfrm>
          <a:solidFill>
            <a:schemeClr val="bg1">
              <a:lumMod val="95000"/>
            </a:schemeClr>
          </a:solidFill>
        </p:spPr>
        <p:txBody>
          <a:bodyPr vert="horz" wrap="square" lIns="91440" tIns="45720" rIns="91440" bIns="45720" rtlCol="0" anchor="ctr" anchorCtr="1">
            <a:noAutofit/>
          </a:bodyPr>
          <a:lstStyle>
            <a:lvl1pPr marL="0" indent="0">
              <a:buNone/>
              <a:defRPr lang="en-GB" sz="1800"/>
            </a:lvl1pPr>
          </a:lstStyle>
          <a:p>
            <a:pPr marL="228600" lvl="0" indent="-228600" algn="ctr"/>
            <a:r>
              <a:rPr lang="en-US" dirty="0"/>
              <a:t>Insert Image</a:t>
            </a:r>
            <a:endParaRPr lang="en-GB" dirty="0"/>
          </a:p>
        </p:txBody>
      </p:sp>
      <p:sp>
        <p:nvSpPr>
          <p:cNvPr id="2" name="Title 1">
            <a:extLst>
              <a:ext uri="{FF2B5EF4-FFF2-40B4-BE49-F238E27FC236}">
                <a16:creationId xmlns:a16="http://schemas.microsoft.com/office/drawing/2014/main" id="{8EDEB162-E699-464C-B2EE-136D517A9B8B}"/>
              </a:ext>
            </a:extLst>
          </p:cNvPr>
          <p:cNvSpPr>
            <a:spLocks noGrp="1"/>
          </p:cNvSpPr>
          <p:nvPr>
            <p:ph type="title"/>
          </p:nvPr>
        </p:nvSpPr>
        <p:spPr>
          <a:xfrm>
            <a:off x="446314" y="493776"/>
            <a:ext cx="5170715" cy="1089529"/>
          </a:xfrm>
        </p:spPr>
        <p:txBody>
          <a:bodyPr vert="horz" wrap="square" lIns="91440" tIns="45720" rIns="91440" bIns="45720" rtlCol="0" anchor="ctr">
            <a:spAutoFit/>
          </a:bodyPr>
          <a:lstStyle>
            <a:lvl1pPr>
              <a:defRPr lang="en-GB" sz="3600" spc="-60" dirty="0"/>
            </a:lvl1pPr>
          </a:lstStyle>
          <a:p>
            <a:pPr lvl="0"/>
            <a:r>
              <a:rPr lang="en-US"/>
              <a:t>Click to edit Master title style</a:t>
            </a:r>
            <a:endParaRPr lang="en-GB" dirty="0"/>
          </a:p>
        </p:txBody>
      </p:sp>
      <p:sp>
        <p:nvSpPr>
          <p:cNvPr id="9" name="Text Placeholder 8">
            <a:extLst>
              <a:ext uri="{FF2B5EF4-FFF2-40B4-BE49-F238E27FC236}">
                <a16:creationId xmlns:a16="http://schemas.microsoft.com/office/drawing/2014/main" id="{FF7966C8-8738-4743-AE43-80F0C197B6C7}"/>
              </a:ext>
            </a:extLst>
          </p:cNvPr>
          <p:cNvSpPr>
            <a:spLocks noGrp="1"/>
          </p:cNvSpPr>
          <p:nvPr>
            <p:ph type="body" sz="quarter" idx="14"/>
          </p:nvPr>
        </p:nvSpPr>
        <p:spPr>
          <a:xfrm>
            <a:off x="571499" y="2061165"/>
            <a:ext cx="5045529" cy="334508"/>
          </a:xfrm>
        </p:spPr>
        <p:txBody>
          <a:bodyPr>
            <a:noAutofit/>
          </a:bodyPr>
          <a:lstStyle>
            <a:lvl1pPr marL="0" indent="0" algn="l">
              <a:buNone/>
              <a:defRPr sz="1600" b="1">
                <a:solidFill>
                  <a:schemeClr val="accent3"/>
                </a:solidFill>
                <a:latin typeface="+mn-lt"/>
              </a:defRPr>
            </a:lvl1pPr>
          </a:lstStyle>
          <a:p>
            <a:pPr lvl="0"/>
            <a:r>
              <a:rPr lang="en-US"/>
              <a:t>Edit Master text styles</a:t>
            </a:r>
          </a:p>
        </p:txBody>
      </p:sp>
      <p:sp>
        <p:nvSpPr>
          <p:cNvPr id="12" name="Text Placeholder 8">
            <a:extLst>
              <a:ext uri="{FF2B5EF4-FFF2-40B4-BE49-F238E27FC236}">
                <a16:creationId xmlns:a16="http://schemas.microsoft.com/office/drawing/2014/main" id="{B1885C44-356C-410C-B697-9BA0E2858222}"/>
              </a:ext>
            </a:extLst>
          </p:cNvPr>
          <p:cNvSpPr>
            <a:spLocks noGrp="1"/>
          </p:cNvSpPr>
          <p:nvPr>
            <p:ph type="body" sz="quarter" idx="17"/>
          </p:nvPr>
        </p:nvSpPr>
        <p:spPr>
          <a:xfrm>
            <a:off x="571499" y="2708227"/>
            <a:ext cx="5045529" cy="3561943"/>
          </a:xfrm>
        </p:spPr>
        <p:txBody>
          <a:bodyPr>
            <a:noAutofit/>
          </a:bodyPr>
          <a:lstStyle>
            <a:lvl1pPr marL="0" indent="0" algn="l">
              <a:buNone/>
              <a:defRPr sz="1400" b="0">
                <a:solidFill>
                  <a:schemeClr val="tx1">
                    <a:lumMod val="75000"/>
                    <a:lumOff val="25000"/>
                  </a:schemeClr>
                </a:solidFill>
                <a:latin typeface="+mn-lt"/>
              </a:defRPr>
            </a:lvl1pPr>
          </a:lstStyle>
          <a:p>
            <a:pPr lvl="0"/>
            <a:r>
              <a:rPr lang="en-US"/>
              <a:t>Edit Master text styles</a:t>
            </a:r>
          </a:p>
        </p:txBody>
      </p:sp>
      <p:sp>
        <p:nvSpPr>
          <p:cNvPr id="7" name="Rectangle 6">
            <a:extLst>
              <a:ext uri="{FF2B5EF4-FFF2-40B4-BE49-F238E27FC236}">
                <a16:creationId xmlns:a16="http://schemas.microsoft.com/office/drawing/2014/main" id="{0FA6C5C5-5069-4AE6-8A3D-3F2C6B9506E4}"/>
              </a:ext>
            </a:extLst>
          </p:cNvPr>
          <p:cNvSpPr/>
          <p:nvPr userDrawn="1"/>
        </p:nvSpPr>
        <p:spPr>
          <a:xfrm>
            <a:off x="446314" y="-1"/>
            <a:ext cx="1188720" cy="128016"/>
          </a:xfrm>
          <a:prstGeom prst="rect">
            <a:avLst/>
          </a:prstGeom>
          <a:solidFill>
            <a:srgbClr val="0D560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chemeClr val="tx1"/>
              </a:solidFill>
            </a:endParaRPr>
          </a:p>
        </p:txBody>
      </p:sp>
      <p:pic>
        <p:nvPicPr>
          <p:cNvPr id="16" name="Picture 15">
            <a:extLst>
              <a:ext uri="{FF2B5EF4-FFF2-40B4-BE49-F238E27FC236}">
                <a16:creationId xmlns:a16="http://schemas.microsoft.com/office/drawing/2014/main" id="{AEC0B9D2-B814-442D-8DE0-4E88313D1DC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01400" y="282740"/>
            <a:ext cx="435034" cy="608811"/>
          </a:xfrm>
          <a:prstGeom prst="rect">
            <a:avLst/>
          </a:prstGeom>
        </p:spPr>
      </p:pic>
      <p:sp>
        <p:nvSpPr>
          <p:cNvPr id="10" name="Text Placeholder 3">
            <a:extLst>
              <a:ext uri="{FF2B5EF4-FFF2-40B4-BE49-F238E27FC236}">
                <a16:creationId xmlns:a16="http://schemas.microsoft.com/office/drawing/2014/main" id="{7488839A-F86E-471C-8C39-6DC6714EBEA5}"/>
              </a:ext>
            </a:extLst>
          </p:cNvPr>
          <p:cNvSpPr txBox="1">
            <a:spLocks/>
          </p:cNvSpPr>
          <p:nvPr userDrawn="1"/>
        </p:nvSpPr>
        <p:spPr>
          <a:xfrm>
            <a:off x="978106" y="296030"/>
            <a:ext cx="11174186" cy="701731"/>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lang="en-GB" sz="3600" b="1" kern="1200" spc="-60" baseline="0" dirty="0">
                <a:solidFill>
                  <a:schemeClr val="tx1"/>
                </a:solidFill>
                <a:latin typeface="+mj-lt"/>
                <a:ea typeface="+mj-ea"/>
                <a:cs typeface="+mj-cs"/>
              </a:defRPr>
            </a:lvl1pPr>
          </a:lstStyle>
          <a:p>
            <a:pPr>
              <a:spcBef>
                <a:spcPts val="0"/>
              </a:spcBef>
            </a:pPr>
            <a:r>
              <a:rPr lang="en-US" sz="2400" dirty="0">
                <a:solidFill>
                  <a:srgbClr val="0D5601"/>
                </a:solidFill>
              </a:rPr>
              <a:t>The Fourth Meeting of Signatories of the Saiga MOU</a:t>
            </a:r>
          </a:p>
          <a:p>
            <a:pPr>
              <a:spcBef>
                <a:spcPts val="0"/>
              </a:spcBef>
            </a:pPr>
            <a:r>
              <a:rPr lang="en-US" sz="2000" b="0" dirty="0">
                <a:solidFill>
                  <a:srgbClr val="0D5601"/>
                </a:solidFill>
              </a:rPr>
              <a:t>28-29 September 2021, online meeting</a:t>
            </a:r>
          </a:p>
        </p:txBody>
      </p:sp>
    </p:spTree>
    <p:extLst>
      <p:ext uri="{BB962C8B-B14F-4D97-AF65-F5344CB8AC3E}">
        <p14:creationId xmlns:p14="http://schemas.microsoft.com/office/powerpoint/2010/main" val="20438724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Flowchart: Document 3">
            <a:extLst>
              <a:ext uri="{FF2B5EF4-FFF2-40B4-BE49-F238E27FC236}">
                <a16:creationId xmlns:a16="http://schemas.microsoft.com/office/drawing/2014/main" id="{D5C833BC-89A8-4D28-9D63-F45F14D694BF}"/>
              </a:ext>
            </a:extLst>
          </p:cNvPr>
          <p:cNvSpPr/>
          <p:nvPr userDrawn="1"/>
        </p:nvSpPr>
        <p:spPr>
          <a:xfrm flipH="1">
            <a:off x="123987" y="124955"/>
            <a:ext cx="11953415" cy="4408002"/>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17 w 21617"/>
              <a:gd name="connsiteY0" fmla="*/ 0 h 23765"/>
              <a:gd name="connsiteX1" fmla="*/ 21617 w 21617"/>
              <a:gd name="connsiteY1" fmla="*/ 0 h 23765"/>
              <a:gd name="connsiteX2" fmla="*/ 21617 w 21617"/>
              <a:gd name="connsiteY2" fmla="*/ 17322 h 23765"/>
              <a:gd name="connsiteX3" fmla="*/ 0 w 21617"/>
              <a:gd name="connsiteY3" fmla="*/ 22875 h 23765"/>
              <a:gd name="connsiteX4" fmla="*/ 17 w 21617"/>
              <a:gd name="connsiteY4" fmla="*/ 0 h 23765"/>
              <a:gd name="connsiteX0" fmla="*/ 17 w 21617"/>
              <a:gd name="connsiteY0" fmla="*/ 0 h 24368"/>
              <a:gd name="connsiteX1" fmla="*/ 21617 w 21617"/>
              <a:gd name="connsiteY1" fmla="*/ 0 h 24368"/>
              <a:gd name="connsiteX2" fmla="*/ 21617 w 21617"/>
              <a:gd name="connsiteY2" fmla="*/ 17322 h 24368"/>
              <a:gd name="connsiteX3" fmla="*/ 0 w 21617"/>
              <a:gd name="connsiteY3" fmla="*/ 22875 h 24368"/>
              <a:gd name="connsiteX4" fmla="*/ 17 w 21617"/>
              <a:gd name="connsiteY4" fmla="*/ 0 h 24368"/>
              <a:gd name="connsiteX0" fmla="*/ 17 w 21617"/>
              <a:gd name="connsiteY0" fmla="*/ 0 h 24514"/>
              <a:gd name="connsiteX1" fmla="*/ 21617 w 21617"/>
              <a:gd name="connsiteY1" fmla="*/ 0 h 24514"/>
              <a:gd name="connsiteX2" fmla="*/ 21617 w 21617"/>
              <a:gd name="connsiteY2" fmla="*/ 17322 h 24514"/>
              <a:gd name="connsiteX3" fmla="*/ 0 w 21617"/>
              <a:gd name="connsiteY3" fmla="*/ 22875 h 24514"/>
              <a:gd name="connsiteX4" fmla="*/ 17 w 21617"/>
              <a:gd name="connsiteY4" fmla="*/ 0 h 24514"/>
              <a:gd name="connsiteX0" fmla="*/ 17 w 21617"/>
              <a:gd name="connsiteY0" fmla="*/ 0 h 24569"/>
              <a:gd name="connsiteX1" fmla="*/ 21617 w 21617"/>
              <a:gd name="connsiteY1" fmla="*/ 0 h 24569"/>
              <a:gd name="connsiteX2" fmla="*/ 21617 w 21617"/>
              <a:gd name="connsiteY2" fmla="*/ 17322 h 24569"/>
              <a:gd name="connsiteX3" fmla="*/ 0 w 21617"/>
              <a:gd name="connsiteY3" fmla="*/ 22875 h 24569"/>
              <a:gd name="connsiteX4" fmla="*/ 17 w 21617"/>
              <a:gd name="connsiteY4" fmla="*/ 0 h 24569"/>
              <a:gd name="connsiteX0" fmla="*/ 17 w 21617"/>
              <a:gd name="connsiteY0" fmla="*/ 0 h 24698"/>
              <a:gd name="connsiteX1" fmla="*/ 21617 w 21617"/>
              <a:gd name="connsiteY1" fmla="*/ 0 h 24698"/>
              <a:gd name="connsiteX2" fmla="*/ 21617 w 21617"/>
              <a:gd name="connsiteY2" fmla="*/ 17322 h 24698"/>
              <a:gd name="connsiteX3" fmla="*/ 0 w 21617"/>
              <a:gd name="connsiteY3" fmla="*/ 22875 h 24698"/>
              <a:gd name="connsiteX4" fmla="*/ 17 w 21617"/>
              <a:gd name="connsiteY4" fmla="*/ 0 h 24698"/>
              <a:gd name="connsiteX0" fmla="*/ 17 w 21617"/>
              <a:gd name="connsiteY0" fmla="*/ 0 h 24785"/>
              <a:gd name="connsiteX1" fmla="*/ 21617 w 21617"/>
              <a:gd name="connsiteY1" fmla="*/ 0 h 24785"/>
              <a:gd name="connsiteX2" fmla="*/ 21617 w 21617"/>
              <a:gd name="connsiteY2" fmla="*/ 17322 h 24785"/>
              <a:gd name="connsiteX3" fmla="*/ 0 w 21617"/>
              <a:gd name="connsiteY3" fmla="*/ 22875 h 24785"/>
              <a:gd name="connsiteX4" fmla="*/ 17 w 21617"/>
              <a:gd name="connsiteY4" fmla="*/ 0 h 247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17" h="24785">
                <a:moveTo>
                  <a:pt x="17" y="0"/>
                </a:moveTo>
                <a:lnTo>
                  <a:pt x="21617" y="0"/>
                </a:lnTo>
                <a:lnTo>
                  <a:pt x="21617" y="17322"/>
                </a:lnTo>
                <a:cubicBezTo>
                  <a:pt x="10919" y="19230"/>
                  <a:pt x="10221" y="28798"/>
                  <a:pt x="0" y="22875"/>
                </a:cubicBezTo>
                <a:cubicBezTo>
                  <a:pt x="6" y="15250"/>
                  <a:pt x="11" y="7625"/>
                  <a:pt x="17" y="0"/>
                </a:cubicBezTo>
                <a:close/>
              </a:path>
            </a:pathLst>
          </a:custGeom>
          <a:solidFill>
            <a:srgbClr val="0D56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 name="Subtitle 2">
            <a:extLst>
              <a:ext uri="{FF2B5EF4-FFF2-40B4-BE49-F238E27FC236}">
                <a16:creationId xmlns:a16="http://schemas.microsoft.com/office/drawing/2014/main" id="{FA174F0C-3444-43F9-9DFF-354C44272A65}"/>
              </a:ext>
            </a:extLst>
          </p:cNvPr>
          <p:cNvSpPr>
            <a:spLocks noGrp="1"/>
          </p:cNvSpPr>
          <p:nvPr>
            <p:ph type="subTitle" idx="1" hasCustomPrompt="1"/>
          </p:nvPr>
        </p:nvSpPr>
        <p:spPr>
          <a:xfrm>
            <a:off x="694871" y="5603181"/>
            <a:ext cx="9144000" cy="341632"/>
          </a:xfrm>
        </p:spPr>
        <p:txBody>
          <a:bodyPr vert="horz" lIns="91440" tIns="45720" rIns="91440" bIns="45720" rtlCol="0">
            <a:spAutoFit/>
          </a:bodyPr>
          <a:lstStyle>
            <a:lvl1pPr marL="0" indent="0">
              <a:buNone/>
              <a:defRPr lang="en-GB" sz="1800" dirty="0">
                <a:solidFill>
                  <a:schemeClr val="accent2">
                    <a:lumMod val="50000"/>
                  </a:schemeClr>
                </a:solidFill>
                <a:latin typeface="+mn-lt"/>
              </a:defRPr>
            </a:lvl1pPr>
          </a:lstStyle>
          <a:p>
            <a:pPr marL="228600" lvl="0" indent="-228600"/>
            <a:r>
              <a:rPr lang="en-US" dirty="0"/>
              <a:t>Subtitle</a:t>
            </a:r>
            <a:endParaRPr lang="en-GB" dirty="0"/>
          </a:p>
        </p:txBody>
      </p:sp>
      <p:sp>
        <p:nvSpPr>
          <p:cNvPr id="2" name="Title 1">
            <a:extLst>
              <a:ext uri="{FF2B5EF4-FFF2-40B4-BE49-F238E27FC236}">
                <a16:creationId xmlns:a16="http://schemas.microsoft.com/office/drawing/2014/main" id="{0E11612A-63A3-4175-9F77-FA03CCD38D4B}"/>
              </a:ext>
            </a:extLst>
          </p:cNvPr>
          <p:cNvSpPr>
            <a:spLocks noGrp="1"/>
          </p:cNvSpPr>
          <p:nvPr>
            <p:ph type="ctrTitle" hasCustomPrompt="1"/>
          </p:nvPr>
        </p:nvSpPr>
        <p:spPr>
          <a:xfrm>
            <a:off x="694871" y="4901450"/>
            <a:ext cx="10607040" cy="701731"/>
          </a:xfrm>
        </p:spPr>
        <p:txBody>
          <a:bodyPr vert="horz" lIns="91440" tIns="45720" rIns="91440" bIns="45720" rtlCol="0" anchor="b">
            <a:spAutoFit/>
          </a:bodyPr>
          <a:lstStyle>
            <a:lvl1pPr>
              <a:defRPr lang="en-GB" sz="4400" b="1" dirty="0">
                <a:solidFill>
                  <a:schemeClr val="tx1">
                    <a:lumMod val="75000"/>
                    <a:lumOff val="25000"/>
                  </a:schemeClr>
                </a:solidFill>
                <a:latin typeface="+mj-lt"/>
              </a:defRPr>
            </a:lvl1pPr>
          </a:lstStyle>
          <a:p>
            <a:pPr marL="0" lvl="0"/>
            <a:r>
              <a:rPr lang="en-US" dirty="0"/>
              <a:t>Title</a:t>
            </a:r>
            <a:endParaRPr lang="en-GB" dirty="0"/>
          </a:p>
        </p:txBody>
      </p:sp>
      <p:sp>
        <p:nvSpPr>
          <p:cNvPr id="11" name="Rectangle 10">
            <a:extLst>
              <a:ext uri="{FF2B5EF4-FFF2-40B4-BE49-F238E27FC236}">
                <a16:creationId xmlns:a16="http://schemas.microsoft.com/office/drawing/2014/main" id="{45C25376-E6F9-4E5A-A81D-E7FA342FB230}"/>
              </a:ext>
            </a:extLst>
          </p:cNvPr>
          <p:cNvSpPr/>
          <p:nvPr userDrawn="1"/>
        </p:nvSpPr>
        <p:spPr>
          <a:xfrm>
            <a:off x="435429" y="4726452"/>
            <a:ext cx="72571" cy="1371600"/>
          </a:xfrm>
          <a:prstGeom prst="rect">
            <a:avLst/>
          </a:prstGeom>
          <a:solidFill>
            <a:srgbClr val="0D56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358224042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14" name="Flowchart: Document 3">
            <a:extLst>
              <a:ext uri="{FF2B5EF4-FFF2-40B4-BE49-F238E27FC236}">
                <a16:creationId xmlns:a16="http://schemas.microsoft.com/office/drawing/2014/main" id="{7F75D8AF-79DE-4E2B-A15F-8EC66948BC31}"/>
              </a:ext>
            </a:extLst>
          </p:cNvPr>
          <p:cNvSpPr/>
          <p:nvPr userDrawn="1"/>
        </p:nvSpPr>
        <p:spPr>
          <a:xfrm flipH="1" flipV="1">
            <a:off x="114590" y="4581492"/>
            <a:ext cx="11962815" cy="2152681"/>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17 w 21617"/>
              <a:gd name="connsiteY0" fmla="*/ 0 h 23765"/>
              <a:gd name="connsiteX1" fmla="*/ 21617 w 21617"/>
              <a:gd name="connsiteY1" fmla="*/ 0 h 23765"/>
              <a:gd name="connsiteX2" fmla="*/ 21617 w 21617"/>
              <a:gd name="connsiteY2" fmla="*/ 17322 h 23765"/>
              <a:gd name="connsiteX3" fmla="*/ 0 w 21617"/>
              <a:gd name="connsiteY3" fmla="*/ 22875 h 23765"/>
              <a:gd name="connsiteX4" fmla="*/ 17 w 21617"/>
              <a:gd name="connsiteY4" fmla="*/ 0 h 23765"/>
              <a:gd name="connsiteX0" fmla="*/ 17 w 21617"/>
              <a:gd name="connsiteY0" fmla="*/ 0 h 24368"/>
              <a:gd name="connsiteX1" fmla="*/ 21617 w 21617"/>
              <a:gd name="connsiteY1" fmla="*/ 0 h 24368"/>
              <a:gd name="connsiteX2" fmla="*/ 21617 w 21617"/>
              <a:gd name="connsiteY2" fmla="*/ 17322 h 24368"/>
              <a:gd name="connsiteX3" fmla="*/ 0 w 21617"/>
              <a:gd name="connsiteY3" fmla="*/ 22875 h 24368"/>
              <a:gd name="connsiteX4" fmla="*/ 17 w 21617"/>
              <a:gd name="connsiteY4" fmla="*/ 0 h 24368"/>
              <a:gd name="connsiteX0" fmla="*/ 17 w 21617"/>
              <a:gd name="connsiteY0" fmla="*/ 0 h 24514"/>
              <a:gd name="connsiteX1" fmla="*/ 21617 w 21617"/>
              <a:gd name="connsiteY1" fmla="*/ 0 h 24514"/>
              <a:gd name="connsiteX2" fmla="*/ 21617 w 21617"/>
              <a:gd name="connsiteY2" fmla="*/ 17322 h 24514"/>
              <a:gd name="connsiteX3" fmla="*/ 0 w 21617"/>
              <a:gd name="connsiteY3" fmla="*/ 22875 h 24514"/>
              <a:gd name="connsiteX4" fmla="*/ 17 w 21617"/>
              <a:gd name="connsiteY4" fmla="*/ 0 h 24514"/>
              <a:gd name="connsiteX0" fmla="*/ 17 w 21617"/>
              <a:gd name="connsiteY0" fmla="*/ 0 h 24569"/>
              <a:gd name="connsiteX1" fmla="*/ 21617 w 21617"/>
              <a:gd name="connsiteY1" fmla="*/ 0 h 24569"/>
              <a:gd name="connsiteX2" fmla="*/ 21617 w 21617"/>
              <a:gd name="connsiteY2" fmla="*/ 17322 h 24569"/>
              <a:gd name="connsiteX3" fmla="*/ 0 w 21617"/>
              <a:gd name="connsiteY3" fmla="*/ 22875 h 24569"/>
              <a:gd name="connsiteX4" fmla="*/ 17 w 21617"/>
              <a:gd name="connsiteY4" fmla="*/ 0 h 24569"/>
              <a:gd name="connsiteX0" fmla="*/ 17 w 21617"/>
              <a:gd name="connsiteY0" fmla="*/ 0 h 24698"/>
              <a:gd name="connsiteX1" fmla="*/ 21617 w 21617"/>
              <a:gd name="connsiteY1" fmla="*/ 0 h 24698"/>
              <a:gd name="connsiteX2" fmla="*/ 21617 w 21617"/>
              <a:gd name="connsiteY2" fmla="*/ 17322 h 24698"/>
              <a:gd name="connsiteX3" fmla="*/ 0 w 21617"/>
              <a:gd name="connsiteY3" fmla="*/ 22875 h 24698"/>
              <a:gd name="connsiteX4" fmla="*/ 17 w 21617"/>
              <a:gd name="connsiteY4" fmla="*/ 0 h 24698"/>
              <a:gd name="connsiteX0" fmla="*/ 17 w 21617"/>
              <a:gd name="connsiteY0" fmla="*/ 0 h 24785"/>
              <a:gd name="connsiteX1" fmla="*/ 21617 w 21617"/>
              <a:gd name="connsiteY1" fmla="*/ 0 h 24785"/>
              <a:gd name="connsiteX2" fmla="*/ 21617 w 21617"/>
              <a:gd name="connsiteY2" fmla="*/ 17322 h 24785"/>
              <a:gd name="connsiteX3" fmla="*/ 0 w 21617"/>
              <a:gd name="connsiteY3" fmla="*/ 22875 h 24785"/>
              <a:gd name="connsiteX4" fmla="*/ 17 w 21617"/>
              <a:gd name="connsiteY4" fmla="*/ 0 h 24785"/>
              <a:gd name="connsiteX0" fmla="*/ 34 w 21634"/>
              <a:gd name="connsiteY0" fmla="*/ 0 h 36778"/>
              <a:gd name="connsiteX1" fmla="*/ 21634 w 21634"/>
              <a:gd name="connsiteY1" fmla="*/ 0 h 36778"/>
              <a:gd name="connsiteX2" fmla="*/ 21634 w 21634"/>
              <a:gd name="connsiteY2" fmla="*/ 17322 h 36778"/>
              <a:gd name="connsiteX3" fmla="*/ 0 w 21634"/>
              <a:gd name="connsiteY3" fmla="*/ 35787 h 36778"/>
              <a:gd name="connsiteX4" fmla="*/ 34 w 21634"/>
              <a:gd name="connsiteY4" fmla="*/ 0 h 36778"/>
              <a:gd name="connsiteX0" fmla="*/ 34 w 21634"/>
              <a:gd name="connsiteY0" fmla="*/ 0 h 41874"/>
              <a:gd name="connsiteX1" fmla="*/ 21634 w 21634"/>
              <a:gd name="connsiteY1" fmla="*/ 0 h 41874"/>
              <a:gd name="connsiteX2" fmla="*/ 21634 w 21634"/>
              <a:gd name="connsiteY2" fmla="*/ 17322 h 41874"/>
              <a:gd name="connsiteX3" fmla="*/ 0 w 21634"/>
              <a:gd name="connsiteY3" fmla="*/ 35787 h 41874"/>
              <a:gd name="connsiteX4" fmla="*/ 34 w 21634"/>
              <a:gd name="connsiteY4" fmla="*/ 0 h 41874"/>
              <a:gd name="connsiteX0" fmla="*/ 34 w 21634"/>
              <a:gd name="connsiteY0" fmla="*/ 0 h 42123"/>
              <a:gd name="connsiteX1" fmla="*/ 21634 w 21634"/>
              <a:gd name="connsiteY1" fmla="*/ 0 h 42123"/>
              <a:gd name="connsiteX2" fmla="*/ 21634 w 21634"/>
              <a:gd name="connsiteY2" fmla="*/ 17322 h 42123"/>
              <a:gd name="connsiteX3" fmla="*/ 0 w 21634"/>
              <a:gd name="connsiteY3" fmla="*/ 35787 h 42123"/>
              <a:gd name="connsiteX4" fmla="*/ 34 w 21634"/>
              <a:gd name="connsiteY4" fmla="*/ 0 h 421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34" h="42123">
                <a:moveTo>
                  <a:pt x="34" y="0"/>
                </a:moveTo>
                <a:lnTo>
                  <a:pt x="21634" y="0"/>
                </a:lnTo>
                <a:lnTo>
                  <a:pt x="21634" y="17322"/>
                </a:lnTo>
                <a:cubicBezTo>
                  <a:pt x="10970" y="21444"/>
                  <a:pt x="9198" y="56098"/>
                  <a:pt x="0" y="35787"/>
                </a:cubicBezTo>
                <a:cubicBezTo>
                  <a:pt x="6" y="28162"/>
                  <a:pt x="28" y="7625"/>
                  <a:pt x="34" y="0"/>
                </a:cubicBezTo>
                <a:close/>
              </a:path>
            </a:pathLst>
          </a:custGeom>
          <a:solidFill>
            <a:srgbClr val="0D56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Title 1">
            <a:extLst>
              <a:ext uri="{FF2B5EF4-FFF2-40B4-BE49-F238E27FC236}">
                <a16:creationId xmlns:a16="http://schemas.microsoft.com/office/drawing/2014/main" id="{8C9A3716-1F35-4634-B53D-27722735B2D5}"/>
              </a:ext>
            </a:extLst>
          </p:cNvPr>
          <p:cNvSpPr>
            <a:spLocks noGrp="1"/>
          </p:cNvSpPr>
          <p:nvPr>
            <p:ph type="title" hasCustomPrompt="1"/>
          </p:nvPr>
        </p:nvSpPr>
        <p:spPr>
          <a:xfrm>
            <a:off x="696686" y="1611383"/>
            <a:ext cx="9666514" cy="746846"/>
          </a:xfrm>
        </p:spPr>
        <p:txBody>
          <a:bodyPr anchor="t">
            <a:noAutofit/>
          </a:bodyPr>
          <a:lstStyle>
            <a:lvl1pPr>
              <a:defRPr sz="4800" spc="-150">
                <a:solidFill>
                  <a:schemeClr val="tx1">
                    <a:lumMod val="75000"/>
                    <a:lumOff val="25000"/>
                  </a:schemeClr>
                </a:solidFill>
              </a:defRPr>
            </a:lvl1pPr>
          </a:lstStyle>
          <a:p>
            <a:r>
              <a:rPr lang="en-US" dirty="0"/>
              <a:t>Section Header 1</a:t>
            </a:r>
            <a:endParaRPr lang="en-GB" dirty="0"/>
          </a:p>
        </p:txBody>
      </p:sp>
      <p:sp>
        <p:nvSpPr>
          <p:cNvPr id="3" name="Text Placeholder 2">
            <a:extLst>
              <a:ext uri="{FF2B5EF4-FFF2-40B4-BE49-F238E27FC236}">
                <a16:creationId xmlns:a16="http://schemas.microsoft.com/office/drawing/2014/main" id="{F96A4796-E4C0-42FE-9F82-5D46B8789E25}"/>
              </a:ext>
            </a:extLst>
          </p:cNvPr>
          <p:cNvSpPr>
            <a:spLocks noGrp="1"/>
          </p:cNvSpPr>
          <p:nvPr>
            <p:ph type="body" idx="1" hasCustomPrompt="1"/>
          </p:nvPr>
        </p:nvSpPr>
        <p:spPr>
          <a:xfrm>
            <a:off x="696686" y="2464424"/>
            <a:ext cx="9666514" cy="221599"/>
          </a:xfrm>
        </p:spPr>
        <p:txBody>
          <a:bodyPr tIns="0" bIns="0">
            <a:spAutoFit/>
          </a:bodyPr>
          <a:lstStyle>
            <a:lvl1pPr marL="0" indent="0">
              <a:buNone/>
              <a:defRPr sz="1600">
                <a:solidFill>
                  <a:schemeClr val="accent3"/>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Subtitle</a:t>
            </a:r>
          </a:p>
        </p:txBody>
      </p:sp>
      <p:sp>
        <p:nvSpPr>
          <p:cNvPr id="13" name="Rectangle 12">
            <a:extLst>
              <a:ext uri="{FF2B5EF4-FFF2-40B4-BE49-F238E27FC236}">
                <a16:creationId xmlns:a16="http://schemas.microsoft.com/office/drawing/2014/main" id="{560C8850-C2CD-4E0B-AA6F-6B884EB94B4B}"/>
              </a:ext>
            </a:extLst>
          </p:cNvPr>
          <p:cNvSpPr/>
          <p:nvPr userDrawn="1"/>
        </p:nvSpPr>
        <p:spPr>
          <a:xfrm>
            <a:off x="435429" y="1532049"/>
            <a:ext cx="72571" cy="1371600"/>
          </a:xfrm>
          <a:prstGeom prst="rect">
            <a:avLst/>
          </a:prstGeom>
          <a:solidFill>
            <a:srgbClr val="0D56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236721932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wo Content">
    <p:bg>
      <p:bgPr>
        <a:solidFill>
          <a:schemeClr val="bg1">
            <a:lumMod val="95000"/>
          </a:schemeClr>
        </a:solidFill>
        <a:effectLst/>
      </p:bgPr>
    </p:bg>
    <p:spTree>
      <p:nvGrpSpPr>
        <p:cNvPr id="1" name=""/>
        <p:cNvGrpSpPr/>
        <p:nvPr/>
      </p:nvGrpSpPr>
      <p:grpSpPr>
        <a:xfrm>
          <a:off x="0" y="0"/>
          <a:ext cx="0" cy="0"/>
          <a:chOff x="0" y="0"/>
          <a:chExt cx="0" cy="0"/>
        </a:xfrm>
      </p:grpSpPr>
      <p:sp>
        <p:nvSpPr>
          <p:cNvPr id="8" name="Frame 7">
            <a:extLst>
              <a:ext uri="{FF2B5EF4-FFF2-40B4-BE49-F238E27FC236}">
                <a16:creationId xmlns:a16="http://schemas.microsoft.com/office/drawing/2014/main" id="{53B0C39E-3796-4132-81FF-5A58EAF300A5}"/>
              </a:ext>
            </a:extLst>
          </p:cNvPr>
          <p:cNvSpPr/>
          <p:nvPr userDrawn="1"/>
        </p:nvSpPr>
        <p:spPr>
          <a:xfrm>
            <a:off x="-2" y="0"/>
            <a:ext cx="12192001" cy="6858000"/>
          </a:xfrm>
          <a:prstGeom prst="frame">
            <a:avLst>
              <a:gd name="adj1" fmla="val 173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chemeClr val="tx1"/>
              </a:solidFill>
            </a:endParaRPr>
          </a:p>
        </p:txBody>
      </p:sp>
      <p:sp>
        <p:nvSpPr>
          <p:cNvPr id="7" name="Rectangle 6">
            <a:extLst>
              <a:ext uri="{FF2B5EF4-FFF2-40B4-BE49-F238E27FC236}">
                <a16:creationId xmlns:a16="http://schemas.microsoft.com/office/drawing/2014/main" id="{0FA6C5C5-5069-4AE6-8A3D-3F2C6B9506E4}"/>
              </a:ext>
            </a:extLst>
          </p:cNvPr>
          <p:cNvSpPr/>
          <p:nvPr userDrawn="1"/>
        </p:nvSpPr>
        <p:spPr>
          <a:xfrm>
            <a:off x="446314" y="-1"/>
            <a:ext cx="1188720" cy="128016"/>
          </a:xfrm>
          <a:prstGeom prst="rect">
            <a:avLst/>
          </a:prstGeom>
          <a:solidFill>
            <a:srgbClr val="0D560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chemeClr val="tx1"/>
              </a:solidFill>
            </a:endParaRPr>
          </a:p>
        </p:txBody>
      </p:sp>
      <p:sp>
        <p:nvSpPr>
          <p:cNvPr id="4" name="Title 3">
            <a:extLst>
              <a:ext uri="{FF2B5EF4-FFF2-40B4-BE49-F238E27FC236}">
                <a16:creationId xmlns:a16="http://schemas.microsoft.com/office/drawing/2014/main" id="{00F7C607-177E-BC4B-9F1D-E0CD83EF0470}"/>
              </a:ext>
            </a:extLst>
          </p:cNvPr>
          <p:cNvSpPr>
            <a:spLocks noGrp="1"/>
          </p:cNvSpPr>
          <p:nvPr>
            <p:ph type="title"/>
          </p:nvPr>
        </p:nvSpPr>
        <p:spPr/>
        <p:txBody>
          <a:bodyPr/>
          <a:lstStyle/>
          <a:p>
            <a:r>
              <a:rPr lang="en-US"/>
              <a:t>Click to edit Master title style</a:t>
            </a:r>
          </a:p>
        </p:txBody>
      </p:sp>
      <p:sp>
        <p:nvSpPr>
          <p:cNvPr id="11" name="Content Placeholder 2">
            <a:extLst>
              <a:ext uri="{FF2B5EF4-FFF2-40B4-BE49-F238E27FC236}">
                <a16:creationId xmlns:a16="http://schemas.microsoft.com/office/drawing/2014/main" id="{758E3AAF-44AA-41E0-AE18-8B461598AD07}"/>
              </a:ext>
            </a:extLst>
          </p:cNvPr>
          <p:cNvSpPr>
            <a:spLocks noGrp="1"/>
          </p:cNvSpPr>
          <p:nvPr>
            <p:ph sz="half" idx="1"/>
          </p:nvPr>
        </p:nvSpPr>
        <p:spPr>
          <a:xfrm>
            <a:off x="446314" y="1825625"/>
            <a:ext cx="5306787" cy="4351338"/>
          </a:xfrm>
        </p:spPr>
        <p:txBody>
          <a:bodyPr>
            <a:normAutofit/>
          </a:bodyPr>
          <a:lstStyle>
            <a:lvl1pPr>
              <a:defRPr sz="2000"/>
            </a:lvl1pPr>
            <a:lvl2pPr>
              <a:defRPr sz="1800"/>
            </a:lvl2pPr>
            <a:lvl3pPr>
              <a:defRPr sz="1600"/>
            </a:lvl3pPr>
            <a:lvl4pPr>
              <a:defRPr sz="1400"/>
            </a:lvl4pPr>
            <a:lvl5pPr>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3">
            <a:extLst>
              <a:ext uri="{FF2B5EF4-FFF2-40B4-BE49-F238E27FC236}">
                <a16:creationId xmlns:a16="http://schemas.microsoft.com/office/drawing/2014/main" id="{FC1B8B60-5429-4EF9-93D0-2CCCF562B916}"/>
              </a:ext>
            </a:extLst>
          </p:cNvPr>
          <p:cNvSpPr>
            <a:spLocks noGrp="1"/>
          </p:cNvSpPr>
          <p:nvPr>
            <p:ph sz="half" idx="2"/>
          </p:nvPr>
        </p:nvSpPr>
        <p:spPr>
          <a:xfrm>
            <a:off x="6438900" y="1825625"/>
            <a:ext cx="5181600" cy="4351338"/>
          </a:xfrm>
        </p:spPr>
        <p:txBody>
          <a:bodyPr>
            <a:normAutofit/>
          </a:bodyPr>
          <a:lstStyle>
            <a:lvl1pPr>
              <a:defRPr sz="2000"/>
            </a:lvl1pPr>
            <a:lvl2pPr>
              <a:defRPr sz="1800"/>
            </a:lvl2pPr>
            <a:lvl3pPr>
              <a:defRPr sz="1600"/>
            </a:lvl3pPr>
            <a:lvl4pPr>
              <a:defRPr sz="1400"/>
            </a:lvl4pPr>
            <a:lvl5pPr>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9470094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 with Caption">
    <p:bg>
      <p:bgPr>
        <a:solidFill>
          <a:schemeClr val="bg1">
            <a:lumMod val="95000"/>
          </a:schemeClr>
        </a:solidFill>
        <a:effectLst/>
      </p:bgPr>
    </p:bg>
    <p:spTree>
      <p:nvGrpSpPr>
        <p:cNvPr id="1" name=""/>
        <p:cNvGrpSpPr/>
        <p:nvPr/>
      </p:nvGrpSpPr>
      <p:grpSpPr>
        <a:xfrm>
          <a:off x="0" y="0"/>
          <a:ext cx="0" cy="0"/>
          <a:chOff x="0" y="0"/>
          <a:chExt cx="0" cy="0"/>
        </a:xfrm>
      </p:grpSpPr>
      <p:sp>
        <p:nvSpPr>
          <p:cNvPr id="8" name="Frame 7">
            <a:extLst>
              <a:ext uri="{FF2B5EF4-FFF2-40B4-BE49-F238E27FC236}">
                <a16:creationId xmlns:a16="http://schemas.microsoft.com/office/drawing/2014/main" id="{53B0C39E-3796-4132-81FF-5A58EAF300A5}"/>
              </a:ext>
            </a:extLst>
          </p:cNvPr>
          <p:cNvSpPr/>
          <p:nvPr userDrawn="1"/>
        </p:nvSpPr>
        <p:spPr>
          <a:xfrm>
            <a:off x="-2" y="0"/>
            <a:ext cx="12192001" cy="6858000"/>
          </a:xfrm>
          <a:prstGeom prst="frame">
            <a:avLst>
              <a:gd name="adj1" fmla="val 173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chemeClr val="tx1"/>
              </a:solidFill>
            </a:endParaRPr>
          </a:p>
        </p:txBody>
      </p:sp>
      <p:sp>
        <p:nvSpPr>
          <p:cNvPr id="7" name="Rectangle 6">
            <a:extLst>
              <a:ext uri="{FF2B5EF4-FFF2-40B4-BE49-F238E27FC236}">
                <a16:creationId xmlns:a16="http://schemas.microsoft.com/office/drawing/2014/main" id="{0FA6C5C5-5069-4AE6-8A3D-3F2C6B9506E4}"/>
              </a:ext>
            </a:extLst>
          </p:cNvPr>
          <p:cNvSpPr/>
          <p:nvPr userDrawn="1"/>
        </p:nvSpPr>
        <p:spPr>
          <a:xfrm>
            <a:off x="446314" y="-1"/>
            <a:ext cx="1188720" cy="128016"/>
          </a:xfrm>
          <a:prstGeom prst="rect">
            <a:avLst/>
          </a:prstGeom>
          <a:solidFill>
            <a:srgbClr val="0D560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chemeClr val="tx1"/>
              </a:solidFill>
            </a:endParaRPr>
          </a:p>
        </p:txBody>
      </p:sp>
      <p:sp>
        <p:nvSpPr>
          <p:cNvPr id="4" name="Title 3">
            <a:extLst>
              <a:ext uri="{FF2B5EF4-FFF2-40B4-BE49-F238E27FC236}">
                <a16:creationId xmlns:a16="http://schemas.microsoft.com/office/drawing/2014/main" id="{00F7C607-177E-BC4B-9F1D-E0CD83EF0470}"/>
              </a:ext>
            </a:extLst>
          </p:cNvPr>
          <p:cNvSpPr>
            <a:spLocks noGrp="1"/>
          </p:cNvSpPr>
          <p:nvPr>
            <p:ph type="title"/>
          </p:nvPr>
        </p:nvSpPr>
        <p:spPr>
          <a:xfrm>
            <a:off x="839788" y="500215"/>
            <a:ext cx="3932237" cy="1557185"/>
          </a:xfrm>
        </p:spPr>
        <p:txBody>
          <a:bodyPr/>
          <a:lstStyle/>
          <a:p>
            <a:r>
              <a:rPr lang="en-US"/>
              <a:t>Click to edit Master title style</a:t>
            </a:r>
          </a:p>
        </p:txBody>
      </p:sp>
      <p:sp>
        <p:nvSpPr>
          <p:cNvPr id="15" name="Text Placeholder 3">
            <a:extLst>
              <a:ext uri="{FF2B5EF4-FFF2-40B4-BE49-F238E27FC236}">
                <a16:creationId xmlns:a16="http://schemas.microsoft.com/office/drawing/2014/main" id="{9B6692B7-0F8A-4381-96B4-5F358BFD1E9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16" name="Content Placeholder 2">
            <a:extLst>
              <a:ext uri="{FF2B5EF4-FFF2-40B4-BE49-F238E27FC236}">
                <a16:creationId xmlns:a16="http://schemas.microsoft.com/office/drawing/2014/main" id="{B43535EE-90E2-422C-B7AC-4D346E8D6E04}"/>
              </a:ext>
            </a:extLst>
          </p:cNvPr>
          <p:cNvSpPr>
            <a:spLocks noGrp="1"/>
          </p:cNvSpPr>
          <p:nvPr>
            <p:ph idx="1"/>
          </p:nvPr>
        </p:nvSpPr>
        <p:spPr>
          <a:xfrm>
            <a:off x="5183188" y="500215"/>
            <a:ext cx="6172200" cy="5368773"/>
          </a:xfrm>
        </p:spPr>
        <p:txBody>
          <a:bodyPr>
            <a:normAutofit/>
          </a:bodyPr>
          <a:lstStyle>
            <a:lvl1pPr>
              <a:defRPr sz="2400"/>
            </a:lvl1pPr>
            <a:lvl2pPr>
              <a:defRPr sz="2000"/>
            </a:lvl2pPr>
            <a:lvl3pPr>
              <a:defRPr sz="1800"/>
            </a:lvl3pPr>
            <a:lvl4pPr>
              <a:defRPr sz="1600"/>
            </a:lvl4pPr>
            <a:lvl5pPr>
              <a:defRPr sz="16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7642418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icture with Caption">
    <p:bg>
      <p:bgPr>
        <a:solidFill>
          <a:schemeClr val="bg1">
            <a:lumMod val="95000"/>
          </a:schemeClr>
        </a:solidFill>
        <a:effectLst/>
      </p:bgPr>
    </p:bg>
    <p:spTree>
      <p:nvGrpSpPr>
        <p:cNvPr id="1" name=""/>
        <p:cNvGrpSpPr/>
        <p:nvPr/>
      </p:nvGrpSpPr>
      <p:grpSpPr>
        <a:xfrm>
          <a:off x="0" y="0"/>
          <a:ext cx="0" cy="0"/>
          <a:chOff x="0" y="0"/>
          <a:chExt cx="0" cy="0"/>
        </a:xfrm>
      </p:grpSpPr>
      <p:sp>
        <p:nvSpPr>
          <p:cNvPr id="8" name="Frame 7">
            <a:extLst>
              <a:ext uri="{FF2B5EF4-FFF2-40B4-BE49-F238E27FC236}">
                <a16:creationId xmlns:a16="http://schemas.microsoft.com/office/drawing/2014/main" id="{53B0C39E-3796-4132-81FF-5A58EAF300A5}"/>
              </a:ext>
            </a:extLst>
          </p:cNvPr>
          <p:cNvSpPr/>
          <p:nvPr userDrawn="1"/>
        </p:nvSpPr>
        <p:spPr>
          <a:xfrm>
            <a:off x="-2" y="0"/>
            <a:ext cx="12192001" cy="6858000"/>
          </a:xfrm>
          <a:prstGeom prst="frame">
            <a:avLst>
              <a:gd name="adj1" fmla="val 173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chemeClr val="tx1"/>
              </a:solidFill>
            </a:endParaRPr>
          </a:p>
        </p:txBody>
      </p:sp>
      <p:sp>
        <p:nvSpPr>
          <p:cNvPr id="7" name="Rectangle 6">
            <a:extLst>
              <a:ext uri="{FF2B5EF4-FFF2-40B4-BE49-F238E27FC236}">
                <a16:creationId xmlns:a16="http://schemas.microsoft.com/office/drawing/2014/main" id="{0FA6C5C5-5069-4AE6-8A3D-3F2C6B9506E4}"/>
              </a:ext>
            </a:extLst>
          </p:cNvPr>
          <p:cNvSpPr/>
          <p:nvPr userDrawn="1"/>
        </p:nvSpPr>
        <p:spPr>
          <a:xfrm>
            <a:off x="446314" y="-1"/>
            <a:ext cx="1188720" cy="128016"/>
          </a:xfrm>
          <a:prstGeom prst="rect">
            <a:avLst/>
          </a:prstGeom>
          <a:solidFill>
            <a:srgbClr val="0D560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chemeClr val="tx1"/>
              </a:solidFill>
            </a:endParaRPr>
          </a:p>
        </p:txBody>
      </p:sp>
      <p:sp>
        <p:nvSpPr>
          <p:cNvPr id="4" name="Title 3">
            <a:extLst>
              <a:ext uri="{FF2B5EF4-FFF2-40B4-BE49-F238E27FC236}">
                <a16:creationId xmlns:a16="http://schemas.microsoft.com/office/drawing/2014/main" id="{00F7C607-177E-BC4B-9F1D-E0CD83EF0470}"/>
              </a:ext>
            </a:extLst>
          </p:cNvPr>
          <p:cNvSpPr>
            <a:spLocks noGrp="1"/>
          </p:cNvSpPr>
          <p:nvPr>
            <p:ph type="title"/>
          </p:nvPr>
        </p:nvSpPr>
        <p:spPr>
          <a:xfrm>
            <a:off x="839788" y="500215"/>
            <a:ext cx="3932237" cy="1557185"/>
          </a:xfrm>
        </p:spPr>
        <p:txBody>
          <a:bodyPr/>
          <a:lstStyle/>
          <a:p>
            <a:r>
              <a:rPr lang="en-US"/>
              <a:t>Click to edit Master title style</a:t>
            </a:r>
          </a:p>
        </p:txBody>
      </p:sp>
      <p:sp>
        <p:nvSpPr>
          <p:cNvPr id="15" name="Text Placeholder 3">
            <a:extLst>
              <a:ext uri="{FF2B5EF4-FFF2-40B4-BE49-F238E27FC236}">
                <a16:creationId xmlns:a16="http://schemas.microsoft.com/office/drawing/2014/main" id="{9B6692B7-0F8A-4381-96B4-5F358BFD1E9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11" name="Picture Placeholder 2">
            <a:extLst>
              <a:ext uri="{FF2B5EF4-FFF2-40B4-BE49-F238E27FC236}">
                <a16:creationId xmlns:a16="http://schemas.microsoft.com/office/drawing/2014/main" id="{131CB29F-0BE0-476F-B57A-7638E9BFAE76}"/>
              </a:ext>
            </a:extLst>
          </p:cNvPr>
          <p:cNvSpPr>
            <a:spLocks noGrp="1"/>
          </p:cNvSpPr>
          <p:nvPr>
            <p:ph type="pic" idx="1"/>
          </p:nvPr>
        </p:nvSpPr>
        <p:spPr>
          <a:xfrm>
            <a:off x="5183188" y="500215"/>
            <a:ext cx="6172200" cy="5368773"/>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Tree>
    <p:extLst>
      <p:ext uri="{BB962C8B-B14F-4D97-AF65-F5344CB8AC3E}">
        <p14:creationId xmlns:p14="http://schemas.microsoft.com/office/powerpoint/2010/main" val="164099649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767DC2A-CB3D-4FC9-8B3F-E5E573CAF7B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01400" y="282740"/>
            <a:ext cx="435034" cy="608811"/>
          </a:xfrm>
          <a:prstGeom prst="rect">
            <a:avLst/>
          </a:prstGeom>
        </p:spPr>
      </p:pic>
      <p:sp>
        <p:nvSpPr>
          <p:cNvPr id="7" name="Text Placeholder 3">
            <a:extLst>
              <a:ext uri="{FF2B5EF4-FFF2-40B4-BE49-F238E27FC236}">
                <a16:creationId xmlns:a16="http://schemas.microsoft.com/office/drawing/2014/main" id="{6F449F3D-3704-4755-ACF6-EA5D84EA30BC}"/>
              </a:ext>
            </a:extLst>
          </p:cNvPr>
          <p:cNvSpPr txBox="1">
            <a:spLocks/>
          </p:cNvSpPr>
          <p:nvPr userDrawn="1"/>
        </p:nvSpPr>
        <p:spPr>
          <a:xfrm>
            <a:off x="978106" y="296030"/>
            <a:ext cx="11174186" cy="701731"/>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lang="en-GB" sz="3600" b="1" kern="1200" spc="-60" baseline="0" dirty="0">
                <a:solidFill>
                  <a:schemeClr val="tx1"/>
                </a:solidFill>
                <a:latin typeface="+mj-lt"/>
                <a:ea typeface="+mj-ea"/>
                <a:cs typeface="+mj-cs"/>
              </a:defRPr>
            </a:lvl1pPr>
          </a:lstStyle>
          <a:p>
            <a:pPr>
              <a:spcBef>
                <a:spcPts val="0"/>
              </a:spcBef>
            </a:pPr>
            <a:r>
              <a:rPr lang="en-US" sz="2400" dirty="0">
                <a:solidFill>
                  <a:srgbClr val="0D5601"/>
                </a:solidFill>
              </a:rPr>
              <a:t>Second Meeting of the Signatories to the Bukhara Deer MOU (MOS2)</a:t>
            </a:r>
          </a:p>
          <a:p>
            <a:pPr>
              <a:spcBef>
                <a:spcPts val="0"/>
              </a:spcBef>
            </a:pPr>
            <a:r>
              <a:rPr lang="en-US" sz="2000" b="0" dirty="0">
                <a:solidFill>
                  <a:srgbClr val="0D5601"/>
                </a:solidFill>
              </a:rPr>
              <a:t>19-22 October 2020 </a:t>
            </a:r>
          </a:p>
        </p:txBody>
      </p:sp>
    </p:spTree>
    <p:extLst>
      <p:ext uri="{BB962C8B-B14F-4D97-AF65-F5344CB8AC3E}">
        <p14:creationId xmlns:p14="http://schemas.microsoft.com/office/powerpoint/2010/main" val="213343291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Quote Slid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4E46C0F6-F728-4FF0-A7F3-F6AECCD35B33}"/>
              </a:ext>
            </a:extLst>
          </p:cNvPr>
          <p:cNvSpPr>
            <a:spLocks noGrp="1"/>
          </p:cNvSpPr>
          <p:nvPr>
            <p:ph type="pic" sz="quarter" idx="13" hasCustomPrompt="1"/>
          </p:nvPr>
        </p:nvSpPr>
        <p:spPr>
          <a:xfrm>
            <a:off x="120650" y="136525"/>
            <a:ext cx="11950700" cy="6584951"/>
          </a:xfrm>
          <a:solidFill>
            <a:schemeClr val="bg1">
              <a:lumMod val="95000"/>
            </a:schemeClr>
          </a:solidFill>
        </p:spPr>
        <p:txBody>
          <a:bodyPr vert="horz" wrap="square" lIns="91440" tIns="45720" rIns="91440" bIns="45720" rtlCol="0" anchor="ctr" anchorCtr="1">
            <a:noAutofit/>
          </a:bodyPr>
          <a:lstStyle>
            <a:lvl1pPr marL="0" indent="0">
              <a:buNone/>
              <a:defRPr lang="en-GB" sz="1800"/>
            </a:lvl1pPr>
          </a:lstStyle>
          <a:p>
            <a:pPr marL="228600" lvl="0" indent="-228600" algn="ctr"/>
            <a:r>
              <a:rPr lang="en-US" dirty="0"/>
              <a:t>Insert image</a:t>
            </a:r>
            <a:endParaRPr lang="en-GB" dirty="0"/>
          </a:p>
        </p:txBody>
      </p:sp>
      <p:sp>
        <p:nvSpPr>
          <p:cNvPr id="7" name="Text Placeholder 6">
            <a:extLst>
              <a:ext uri="{FF2B5EF4-FFF2-40B4-BE49-F238E27FC236}">
                <a16:creationId xmlns:a16="http://schemas.microsoft.com/office/drawing/2014/main" id="{E4DAD220-8CE3-4FF4-957A-1E24442C6565}"/>
              </a:ext>
            </a:extLst>
          </p:cNvPr>
          <p:cNvSpPr>
            <a:spLocks noGrp="1"/>
          </p:cNvSpPr>
          <p:nvPr>
            <p:ph type="body" sz="quarter" idx="14"/>
          </p:nvPr>
        </p:nvSpPr>
        <p:spPr>
          <a:xfrm>
            <a:off x="1587500" y="4022725"/>
            <a:ext cx="10033000" cy="1236236"/>
          </a:xfrm>
          <a:solidFill>
            <a:schemeClr val="tx1">
              <a:alpha val="68000"/>
            </a:schemeClr>
          </a:solidFill>
        </p:spPr>
        <p:txBody>
          <a:bodyPr lIns="274320" tIns="274320" rIns="274320" bIns="274320" anchor="ctr">
            <a:spAutoFit/>
          </a:bodyPr>
          <a:lstStyle>
            <a:lvl1pPr marL="0" indent="0">
              <a:lnSpc>
                <a:spcPct val="100000"/>
              </a:lnSpc>
              <a:buNone/>
              <a:defRPr sz="1800" b="0">
                <a:solidFill>
                  <a:schemeClr val="bg1"/>
                </a:solidFill>
              </a:defRPr>
            </a:lvl1pPr>
          </a:lstStyle>
          <a:p>
            <a:pPr lvl="0"/>
            <a:r>
              <a:rPr lang="en-US"/>
              <a:t>Edit Master text styles</a:t>
            </a:r>
          </a:p>
          <a:p>
            <a:pPr lvl="1"/>
            <a:r>
              <a:rPr lang="en-US"/>
              <a:t>Second level</a:t>
            </a:r>
          </a:p>
        </p:txBody>
      </p:sp>
      <p:sp>
        <p:nvSpPr>
          <p:cNvPr id="8" name="Text Placeholder 6">
            <a:extLst>
              <a:ext uri="{FF2B5EF4-FFF2-40B4-BE49-F238E27FC236}">
                <a16:creationId xmlns:a16="http://schemas.microsoft.com/office/drawing/2014/main" id="{58FDDD78-44AA-4B92-90B8-DFC56D688C50}"/>
              </a:ext>
            </a:extLst>
          </p:cNvPr>
          <p:cNvSpPr>
            <a:spLocks noGrp="1"/>
          </p:cNvSpPr>
          <p:nvPr>
            <p:ph type="body" sz="quarter" idx="15" hasCustomPrompt="1"/>
          </p:nvPr>
        </p:nvSpPr>
        <p:spPr>
          <a:xfrm>
            <a:off x="336550" y="3269342"/>
            <a:ext cx="1155366" cy="2576090"/>
          </a:xfrm>
          <a:noFill/>
        </p:spPr>
        <p:txBody>
          <a:bodyPr wrap="square" lIns="182880" tIns="182880" rIns="182880" bIns="91440">
            <a:spAutoFit/>
          </a:bodyPr>
          <a:lstStyle>
            <a:lvl1pPr marL="0" indent="0">
              <a:buNone/>
              <a:defRPr sz="16600" b="1">
                <a:solidFill>
                  <a:schemeClr val="bg1"/>
                </a:solidFill>
                <a:latin typeface="Arial" panose="020B0604020202020204" pitchFamily="34" charset="0"/>
                <a:cs typeface="Arial" panose="020B0604020202020204" pitchFamily="34" charset="0"/>
              </a:defRPr>
            </a:lvl1pPr>
          </a:lstStyle>
          <a:p>
            <a:pPr lvl="0"/>
            <a:r>
              <a:rPr lang="en-US" dirty="0"/>
              <a:t>“</a:t>
            </a:r>
          </a:p>
        </p:txBody>
      </p:sp>
      <p:sp>
        <p:nvSpPr>
          <p:cNvPr id="9" name="Frame 8">
            <a:extLst>
              <a:ext uri="{FF2B5EF4-FFF2-40B4-BE49-F238E27FC236}">
                <a16:creationId xmlns:a16="http://schemas.microsoft.com/office/drawing/2014/main" id="{0283712C-6C33-4303-985C-6493AAFAF405}"/>
              </a:ext>
            </a:extLst>
          </p:cNvPr>
          <p:cNvSpPr/>
          <p:nvPr userDrawn="1"/>
        </p:nvSpPr>
        <p:spPr>
          <a:xfrm>
            <a:off x="-2" y="0"/>
            <a:ext cx="12192001" cy="6858000"/>
          </a:xfrm>
          <a:prstGeom prst="frame">
            <a:avLst>
              <a:gd name="adj1" fmla="val 173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chemeClr val="tx1"/>
              </a:solidFill>
            </a:endParaRPr>
          </a:p>
        </p:txBody>
      </p:sp>
      <p:sp>
        <p:nvSpPr>
          <p:cNvPr id="2" name="Title 1">
            <a:extLst>
              <a:ext uri="{FF2B5EF4-FFF2-40B4-BE49-F238E27FC236}">
                <a16:creationId xmlns:a16="http://schemas.microsoft.com/office/drawing/2014/main" id="{50E81040-AE93-4763-96F3-062F0F2D8F14}"/>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0701439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2 with Imag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D314F9CD-0693-4A94-A67A-F71413300A64}"/>
              </a:ext>
            </a:extLst>
          </p:cNvPr>
          <p:cNvSpPr>
            <a:spLocks noGrp="1"/>
          </p:cNvSpPr>
          <p:nvPr>
            <p:ph type="pic" sz="quarter" idx="11" hasCustomPrompt="1"/>
          </p:nvPr>
        </p:nvSpPr>
        <p:spPr>
          <a:xfrm>
            <a:off x="0" y="0"/>
            <a:ext cx="12191999" cy="3962400"/>
          </a:xfrm>
          <a:solidFill>
            <a:schemeClr val="bg1">
              <a:lumMod val="95000"/>
            </a:schemeClr>
          </a:solidFill>
        </p:spPr>
        <p:txBody>
          <a:bodyPr vert="horz" wrap="square" lIns="91440" tIns="45720" rIns="91440" bIns="45720" rtlCol="0" anchor="ctr" anchorCtr="1">
            <a:noAutofit/>
          </a:bodyPr>
          <a:lstStyle>
            <a:lvl1pPr marL="0" indent="0">
              <a:buNone/>
              <a:defRPr lang="en-GB" sz="1800" dirty="0"/>
            </a:lvl1pPr>
          </a:lstStyle>
          <a:p>
            <a:pPr marL="228600" lvl="0" indent="-228600" algn="ctr"/>
            <a:r>
              <a:rPr lang="en-US" dirty="0"/>
              <a:t>Insert Image</a:t>
            </a:r>
            <a:endParaRPr lang="en-GB" dirty="0"/>
          </a:p>
        </p:txBody>
      </p:sp>
      <p:sp>
        <p:nvSpPr>
          <p:cNvPr id="3" name="Subtitle 2">
            <a:extLst>
              <a:ext uri="{FF2B5EF4-FFF2-40B4-BE49-F238E27FC236}">
                <a16:creationId xmlns:a16="http://schemas.microsoft.com/office/drawing/2014/main" id="{FA174F0C-3444-43F9-9DFF-354C44272A65}"/>
              </a:ext>
            </a:extLst>
          </p:cNvPr>
          <p:cNvSpPr>
            <a:spLocks noGrp="1"/>
          </p:cNvSpPr>
          <p:nvPr>
            <p:ph type="subTitle" idx="1" hasCustomPrompt="1"/>
          </p:nvPr>
        </p:nvSpPr>
        <p:spPr>
          <a:xfrm>
            <a:off x="694871" y="5603181"/>
            <a:ext cx="9144000" cy="341632"/>
          </a:xfrm>
        </p:spPr>
        <p:txBody>
          <a:bodyPr vert="horz" lIns="91440" tIns="45720" rIns="91440" bIns="45720" rtlCol="0">
            <a:spAutoFit/>
          </a:bodyPr>
          <a:lstStyle>
            <a:lvl1pPr marL="0" indent="0">
              <a:buNone/>
              <a:defRPr lang="en-GB" sz="1800" dirty="0">
                <a:solidFill>
                  <a:schemeClr val="accent3"/>
                </a:solidFill>
                <a:latin typeface="+mn-lt"/>
              </a:defRPr>
            </a:lvl1pPr>
          </a:lstStyle>
          <a:p>
            <a:pPr marL="228600" lvl="0" indent="-228600"/>
            <a:r>
              <a:rPr lang="en-US" dirty="0"/>
              <a:t>Subtitle</a:t>
            </a:r>
            <a:endParaRPr lang="en-GB" dirty="0"/>
          </a:p>
        </p:txBody>
      </p:sp>
      <p:sp>
        <p:nvSpPr>
          <p:cNvPr id="2" name="Title 1">
            <a:extLst>
              <a:ext uri="{FF2B5EF4-FFF2-40B4-BE49-F238E27FC236}">
                <a16:creationId xmlns:a16="http://schemas.microsoft.com/office/drawing/2014/main" id="{0E11612A-63A3-4175-9F77-FA03CCD38D4B}"/>
              </a:ext>
            </a:extLst>
          </p:cNvPr>
          <p:cNvSpPr>
            <a:spLocks noGrp="1"/>
          </p:cNvSpPr>
          <p:nvPr>
            <p:ph type="ctrTitle" hasCustomPrompt="1"/>
          </p:nvPr>
        </p:nvSpPr>
        <p:spPr>
          <a:xfrm>
            <a:off x="694871" y="4901450"/>
            <a:ext cx="10607040" cy="701731"/>
          </a:xfrm>
        </p:spPr>
        <p:txBody>
          <a:bodyPr vert="horz" lIns="91440" tIns="45720" rIns="91440" bIns="45720" rtlCol="0" anchor="b">
            <a:spAutoFit/>
          </a:bodyPr>
          <a:lstStyle>
            <a:lvl1pPr>
              <a:defRPr lang="en-GB" sz="4400" b="1" dirty="0">
                <a:solidFill>
                  <a:schemeClr val="tx1">
                    <a:lumMod val="75000"/>
                    <a:lumOff val="25000"/>
                  </a:schemeClr>
                </a:solidFill>
                <a:latin typeface="+mj-lt"/>
              </a:defRPr>
            </a:lvl1pPr>
          </a:lstStyle>
          <a:p>
            <a:pPr marL="0" lvl="0"/>
            <a:r>
              <a:rPr lang="en-US" dirty="0"/>
              <a:t>Title</a:t>
            </a:r>
            <a:endParaRPr lang="en-GB" dirty="0"/>
          </a:p>
        </p:txBody>
      </p:sp>
      <p:sp>
        <p:nvSpPr>
          <p:cNvPr id="11" name="Rectangle 10">
            <a:extLst>
              <a:ext uri="{FF2B5EF4-FFF2-40B4-BE49-F238E27FC236}">
                <a16:creationId xmlns:a16="http://schemas.microsoft.com/office/drawing/2014/main" id="{45C25376-E6F9-4E5A-A81D-E7FA342FB230}"/>
              </a:ext>
            </a:extLst>
          </p:cNvPr>
          <p:cNvSpPr/>
          <p:nvPr userDrawn="1"/>
        </p:nvSpPr>
        <p:spPr>
          <a:xfrm>
            <a:off x="435429" y="4726452"/>
            <a:ext cx="72571" cy="1371600"/>
          </a:xfrm>
          <a:prstGeom prst="rect">
            <a:avLst/>
          </a:prstGeom>
          <a:solidFill>
            <a:srgbClr val="0D56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353975715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hank You Slide">
    <p:spTree>
      <p:nvGrpSpPr>
        <p:cNvPr id="1" name=""/>
        <p:cNvGrpSpPr/>
        <p:nvPr/>
      </p:nvGrpSpPr>
      <p:grpSpPr>
        <a:xfrm>
          <a:off x="0" y="0"/>
          <a:ext cx="0" cy="0"/>
          <a:chOff x="0" y="0"/>
          <a:chExt cx="0" cy="0"/>
        </a:xfrm>
      </p:grpSpPr>
      <p:sp>
        <p:nvSpPr>
          <p:cNvPr id="9" name="Picture Placeholder 3">
            <a:extLst>
              <a:ext uri="{FF2B5EF4-FFF2-40B4-BE49-F238E27FC236}">
                <a16:creationId xmlns:a16="http://schemas.microsoft.com/office/drawing/2014/main" id="{7C719AD2-39D2-425C-90E5-8FD2D783ADDF}"/>
              </a:ext>
            </a:extLst>
          </p:cNvPr>
          <p:cNvSpPr>
            <a:spLocks noGrp="1"/>
          </p:cNvSpPr>
          <p:nvPr>
            <p:ph type="pic" sz="quarter" idx="13" hasCustomPrompt="1"/>
          </p:nvPr>
        </p:nvSpPr>
        <p:spPr>
          <a:xfrm>
            <a:off x="0" y="0"/>
            <a:ext cx="12192000" cy="6858000"/>
          </a:xfrm>
          <a:solidFill>
            <a:schemeClr val="bg1">
              <a:lumMod val="95000"/>
            </a:schemeClr>
          </a:solidFill>
        </p:spPr>
        <p:txBody>
          <a:bodyPr vert="horz" wrap="square" lIns="91440" tIns="45720" rIns="91440" bIns="45720" rtlCol="0" anchor="ctr" anchorCtr="1">
            <a:noAutofit/>
          </a:bodyPr>
          <a:lstStyle>
            <a:lvl1pPr marL="0" indent="0">
              <a:buNone/>
              <a:defRPr lang="en-GB" sz="1800"/>
            </a:lvl1pPr>
          </a:lstStyle>
          <a:p>
            <a:pPr marL="228600" lvl="0" indent="-228600" algn="ctr"/>
            <a:r>
              <a:rPr lang="en-US" dirty="0"/>
              <a:t>Insert image</a:t>
            </a:r>
            <a:endParaRPr lang="en-GB" dirty="0"/>
          </a:p>
        </p:txBody>
      </p:sp>
      <p:sp>
        <p:nvSpPr>
          <p:cNvPr id="2" name="Title 1">
            <a:extLst>
              <a:ext uri="{FF2B5EF4-FFF2-40B4-BE49-F238E27FC236}">
                <a16:creationId xmlns:a16="http://schemas.microsoft.com/office/drawing/2014/main" id="{0E11612A-63A3-4175-9F77-FA03CCD38D4B}"/>
              </a:ext>
            </a:extLst>
          </p:cNvPr>
          <p:cNvSpPr>
            <a:spLocks noGrp="1"/>
          </p:cNvSpPr>
          <p:nvPr>
            <p:ph type="ctrTitle" hasCustomPrompt="1"/>
          </p:nvPr>
        </p:nvSpPr>
        <p:spPr>
          <a:xfrm>
            <a:off x="694871" y="4901450"/>
            <a:ext cx="4907643" cy="701731"/>
          </a:xfrm>
        </p:spPr>
        <p:txBody>
          <a:bodyPr vert="horz" wrap="square" lIns="91440" tIns="45720" rIns="91440" bIns="45720" rtlCol="0" anchor="b">
            <a:spAutoFit/>
          </a:bodyPr>
          <a:lstStyle>
            <a:lvl1pPr>
              <a:defRPr lang="en-GB" sz="4400" b="1" spc="-150" dirty="0">
                <a:solidFill>
                  <a:schemeClr val="bg1"/>
                </a:solidFill>
                <a:latin typeface="+mj-lt"/>
              </a:defRPr>
            </a:lvl1pPr>
          </a:lstStyle>
          <a:p>
            <a:pPr marL="0" lvl="0"/>
            <a:r>
              <a:rPr lang="en-US" dirty="0"/>
              <a:t>Thank You</a:t>
            </a:r>
            <a:endParaRPr lang="en-GB" dirty="0"/>
          </a:p>
        </p:txBody>
      </p:sp>
    </p:spTree>
    <p:extLst>
      <p:ext uri="{BB962C8B-B14F-4D97-AF65-F5344CB8AC3E}">
        <p14:creationId xmlns:p14="http://schemas.microsoft.com/office/powerpoint/2010/main" val="73419283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cSld name="1_Title and Content 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DEB162-E699-464C-B2EE-136D517A9B8B}"/>
              </a:ext>
            </a:extLst>
          </p:cNvPr>
          <p:cNvSpPr>
            <a:spLocks noGrp="1"/>
          </p:cNvSpPr>
          <p:nvPr>
            <p:ph type="title"/>
          </p:nvPr>
        </p:nvSpPr>
        <p:spPr>
          <a:xfrm>
            <a:off x="446314" y="500215"/>
            <a:ext cx="11174186" cy="590931"/>
          </a:xfrm>
        </p:spPr>
        <p:txBody>
          <a:bodyPr vert="horz" wrap="square" lIns="91440" tIns="45720" rIns="91440" bIns="45720" rtlCol="0" anchor="ctr">
            <a:spAutoFit/>
          </a:bodyPr>
          <a:lstStyle>
            <a:lvl1pPr>
              <a:defRPr lang="en-GB" sz="3600" spc="-60" dirty="0"/>
            </a:lvl1pPr>
          </a:lstStyle>
          <a:p>
            <a:pPr lvl="0"/>
            <a:r>
              <a:rPr lang="en-US"/>
              <a:t>Click to edit Master title style</a:t>
            </a:r>
            <a:endParaRPr lang="en-GB" dirty="0"/>
          </a:p>
        </p:txBody>
      </p:sp>
      <p:sp>
        <p:nvSpPr>
          <p:cNvPr id="3" name="Content Placeholder 2">
            <a:extLst>
              <a:ext uri="{FF2B5EF4-FFF2-40B4-BE49-F238E27FC236}">
                <a16:creationId xmlns:a16="http://schemas.microsoft.com/office/drawing/2014/main" id="{72618346-1C0B-46DB-AAA6-71C865DE85FE}"/>
              </a:ext>
            </a:extLst>
          </p:cNvPr>
          <p:cNvSpPr>
            <a:spLocks noGrp="1"/>
          </p:cNvSpPr>
          <p:nvPr>
            <p:ph idx="1"/>
          </p:nvPr>
        </p:nvSpPr>
        <p:spPr>
          <a:xfrm>
            <a:off x="446315" y="1463040"/>
            <a:ext cx="8030935" cy="4770098"/>
          </a:xfrm>
        </p:spPr>
        <p:txBody>
          <a:bodyPr>
            <a:noAutofit/>
          </a:bodyPr>
          <a:lstStyle>
            <a:lvl1pPr>
              <a:lnSpc>
                <a:spcPct val="100000"/>
              </a:lnSpc>
              <a:spcBef>
                <a:spcPts val="600"/>
              </a:spcBef>
              <a:spcAft>
                <a:spcPts val="1200"/>
              </a:spcAft>
              <a:defRPr sz="1800">
                <a:solidFill>
                  <a:schemeClr val="tx1">
                    <a:lumMod val="75000"/>
                    <a:lumOff val="25000"/>
                  </a:schemeClr>
                </a:solidFill>
              </a:defRPr>
            </a:lvl1pPr>
            <a:lvl2pPr>
              <a:lnSpc>
                <a:spcPct val="100000"/>
              </a:lnSpc>
              <a:spcBef>
                <a:spcPts val="600"/>
              </a:spcBef>
              <a:spcAft>
                <a:spcPts val="1200"/>
              </a:spcAft>
              <a:defRPr sz="1600">
                <a:solidFill>
                  <a:schemeClr val="tx1">
                    <a:lumMod val="75000"/>
                    <a:lumOff val="25000"/>
                  </a:schemeClr>
                </a:solidFill>
              </a:defRPr>
            </a:lvl2pPr>
            <a:lvl3pPr>
              <a:lnSpc>
                <a:spcPct val="100000"/>
              </a:lnSpc>
              <a:spcBef>
                <a:spcPts val="600"/>
              </a:spcBef>
              <a:spcAft>
                <a:spcPts val="1200"/>
              </a:spcAft>
              <a:defRPr sz="1400">
                <a:solidFill>
                  <a:schemeClr val="tx1">
                    <a:lumMod val="75000"/>
                    <a:lumOff val="25000"/>
                  </a:schemeClr>
                </a:solidFill>
              </a:defRPr>
            </a:lvl3pPr>
            <a:lvl4pPr>
              <a:defRPr sz="1400"/>
            </a:lvl4pPr>
            <a:lvl5pPr>
              <a:defRPr sz="1400"/>
            </a:lvl5pPr>
          </a:lstStyle>
          <a:p>
            <a:pPr lvl="0"/>
            <a:r>
              <a:rPr lang="en-US"/>
              <a:t>Edit Master text styles</a:t>
            </a:r>
          </a:p>
          <a:p>
            <a:pPr lvl="1"/>
            <a:r>
              <a:rPr lang="en-US"/>
              <a:t>Second level</a:t>
            </a:r>
          </a:p>
          <a:p>
            <a:pPr lvl="2"/>
            <a:r>
              <a:rPr lang="en-US"/>
              <a:t>Third level</a:t>
            </a:r>
          </a:p>
        </p:txBody>
      </p:sp>
      <p:sp>
        <p:nvSpPr>
          <p:cNvPr id="7" name="Rectangle 6">
            <a:extLst>
              <a:ext uri="{FF2B5EF4-FFF2-40B4-BE49-F238E27FC236}">
                <a16:creationId xmlns:a16="http://schemas.microsoft.com/office/drawing/2014/main" id="{0FA6C5C5-5069-4AE6-8A3D-3F2C6B9506E4}"/>
              </a:ext>
            </a:extLst>
          </p:cNvPr>
          <p:cNvSpPr/>
          <p:nvPr userDrawn="1"/>
        </p:nvSpPr>
        <p:spPr>
          <a:xfrm>
            <a:off x="446314" y="-1"/>
            <a:ext cx="1188720" cy="128016"/>
          </a:xfrm>
          <a:prstGeom prst="rect">
            <a:avLst/>
          </a:prstGeom>
          <a:solidFill>
            <a:srgbClr val="0D560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chemeClr val="tx1"/>
              </a:solidFill>
            </a:endParaRPr>
          </a:p>
        </p:txBody>
      </p:sp>
      <p:pic>
        <p:nvPicPr>
          <p:cNvPr id="11" name="Picture 10">
            <a:extLst>
              <a:ext uri="{FF2B5EF4-FFF2-40B4-BE49-F238E27FC236}">
                <a16:creationId xmlns:a16="http://schemas.microsoft.com/office/drawing/2014/main" id="{8771FD7F-33C1-4AD5-9005-F793B3907AD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01400" y="282740"/>
            <a:ext cx="435034" cy="608811"/>
          </a:xfrm>
          <a:prstGeom prst="rect">
            <a:avLst/>
          </a:prstGeom>
        </p:spPr>
      </p:pic>
      <p:sp>
        <p:nvSpPr>
          <p:cNvPr id="8" name="Text Placeholder 3">
            <a:extLst>
              <a:ext uri="{FF2B5EF4-FFF2-40B4-BE49-F238E27FC236}">
                <a16:creationId xmlns:a16="http://schemas.microsoft.com/office/drawing/2014/main" id="{3ABCE1A3-DA03-41EA-8D9A-37CC4C2F6CE4}"/>
              </a:ext>
            </a:extLst>
          </p:cNvPr>
          <p:cNvSpPr txBox="1">
            <a:spLocks/>
          </p:cNvSpPr>
          <p:nvPr userDrawn="1"/>
        </p:nvSpPr>
        <p:spPr>
          <a:xfrm>
            <a:off x="978106" y="296030"/>
            <a:ext cx="11174186" cy="701731"/>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lang="en-GB" sz="3600" b="1" kern="1200" spc="-60" baseline="0" dirty="0">
                <a:solidFill>
                  <a:schemeClr val="tx1"/>
                </a:solidFill>
                <a:latin typeface="+mj-lt"/>
                <a:ea typeface="+mj-ea"/>
                <a:cs typeface="+mj-cs"/>
              </a:defRPr>
            </a:lvl1pPr>
          </a:lstStyle>
          <a:p>
            <a:pPr>
              <a:spcBef>
                <a:spcPts val="0"/>
              </a:spcBef>
            </a:pPr>
            <a:r>
              <a:rPr lang="en-US" sz="2400" dirty="0">
                <a:solidFill>
                  <a:srgbClr val="0D5601"/>
                </a:solidFill>
              </a:rPr>
              <a:t>The Fourth Meeting of Signatories of the Saiga MOU</a:t>
            </a:r>
          </a:p>
          <a:p>
            <a:pPr>
              <a:spcBef>
                <a:spcPts val="0"/>
              </a:spcBef>
            </a:pPr>
            <a:r>
              <a:rPr lang="en-US" sz="2000" b="0" dirty="0">
                <a:solidFill>
                  <a:srgbClr val="0D5601"/>
                </a:solidFill>
              </a:rPr>
              <a:t>28-29 September 2021, online meeting</a:t>
            </a:r>
          </a:p>
        </p:txBody>
      </p:sp>
    </p:spTree>
    <p:extLst>
      <p:ext uri="{BB962C8B-B14F-4D97-AF65-F5344CB8AC3E}">
        <p14:creationId xmlns:p14="http://schemas.microsoft.com/office/powerpoint/2010/main" val="17539375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with Image 1">
    <p:spTree>
      <p:nvGrpSpPr>
        <p:cNvPr id="1" name=""/>
        <p:cNvGrpSpPr/>
        <p:nvPr/>
      </p:nvGrpSpPr>
      <p:grpSpPr>
        <a:xfrm>
          <a:off x="0" y="0"/>
          <a:ext cx="0" cy="0"/>
          <a:chOff x="0" y="0"/>
          <a:chExt cx="0" cy="0"/>
        </a:xfrm>
      </p:grpSpPr>
      <p:sp>
        <p:nvSpPr>
          <p:cNvPr id="12" name="Freeform: Shape 11">
            <a:extLst>
              <a:ext uri="{FF2B5EF4-FFF2-40B4-BE49-F238E27FC236}">
                <a16:creationId xmlns:a16="http://schemas.microsoft.com/office/drawing/2014/main" id="{6D24BA90-E7BA-471E-AA13-3329EDCD80A2}"/>
              </a:ext>
            </a:extLst>
          </p:cNvPr>
          <p:cNvSpPr/>
          <p:nvPr userDrawn="1"/>
        </p:nvSpPr>
        <p:spPr>
          <a:xfrm flipV="1">
            <a:off x="-1" y="-3"/>
            <a:ext cx="12192001" cy="6858003"/>
          </a:xfrm>
          <a:custGeom>
            <a:avLst/>
            <a:gdLst>
              <a:gd name="connsiteX0" fmla="*/ 9171734 w 12192001"/>
              <a:gd name="connsiteY0" fmla="*/ 2269381 h 6858003"/>
              <a:gd name="connsiteX1" fmla="*/ 4981292 w 12192001"/>
              <a:gd name="connsiteY1" fmla="*/ 1670903 h 6858003"/>
              <a:gd name="connsiteX2" fmla="*/ 634550 w 12192001"/>
              <a:gd name="connsiteY2" fmla="*/ 1013497 h 6858003"/>
              <a:gd name="connsiteX3" fmla="*/ 123993 w 12192001"/>
              <a:gd name="connsiteY3" fmla="*/ 984148 h 6858003"/>
              <a:gd name="connsiteX4" fmla="*/ 123993 w 12192001"/>
              <a:gd name="connsiteY4" fmla="*/ 123993 h 6858003"/>
              <a:gd name="connsiteX5" fmla="*/ 12068007 w 12192001"/>
              <a:gd name="connsiteY5" fmla="*/ 123993 h 6858003"/>
              <a:gd name="connsiteX6" fmla="*/ 12068007 w 12192001"/>
              <a:gd name="connsiteY6" fmla="*/ 1962695 h 6858003"/>
              <a:gd name="connsiteX7" fmla="*/ 11543532 w 12192001"/>
              <a:gd name="connsiteY7" fmla="*/ 2051091 h 6858003"/>
              <a:gd name="connsiteX8" fmla="*/ 9171734 w 12192001"/>
              <a:gd name="connsiteY8" fmla="*/ 2269381 h 6858003"/>
              <a:gd name="connsiteX9" fmla="*/ 1 w 12192001"/>
              <a:gd name="connsiteY9" fmla="*/ 6858003 h 6858003"/>
              <a:gd name="connsiteX10" fmla="*/ 12192001 w 12192001"/>
              <a:gd name="connsiteY10" fmla="*/ 6858003 h 6858003"/>
              <a:gd name="connsiteX11" fmla="*/ 12192001 w 12192001"/>
              <a:gd name="connsiteY11" fmla="*/ 2724879 h 6858003"/>
              <a:gd name="connsiteX12" fmla="*/ 12192001 w 12192001"/>
              <a:gd name="connsiteY12" fmla="*/ 2477360 h 6858003"/>
              <a:gd name="connsiteX13" fmla="*/ 12192001 w 12192001"/>
              <a:gd name="connsiteY13" fmla="*/ 1941781 h 6858003"/>
              <a:gd name="connsiteX14" fmla="*/ 12192000 w 12192001"/>
              <a:gd name="connsiteY14" fmla="*/ 1941781 h 6858003"/>
              <a:gd name="connsiteX15" fmla="*/ 12192000 w 12192001"/>
              <a:gd name="connsiteY15" fmla="*/ 0 h 6858003"/>
              <a:gd name="connsiteX16" fmla="*/ 0 w 12192001"/>
              <a:gd name="connsiteY16" fmla="*/ 0 h 6858003"/>
              <a:gd name="connsiteX17" fmla="*/ 0 w 12192001"/>
              <a:gd name="connsiteY17" fmla="*/ 6858000 h 6858003"/>
              <a:gd name="connsiteX18" fmla="*/ 1 w 12192001"/>
              <a:gd name="connsiteY18" fmla="*/ 6858000 h 6858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192001" h="6858003">
                <a:moveTo>
                  <a:pt x="9171734" y="2269381"/>
                </a:moveTo>
                <a:cubicBezTo>
                  <a:pt x="8159059" y="2253684"/>
                  <a:pt x="6843276" y="2101858"/>
                  <a:pt x="4981292" y="1670903"/>
                </a:cubicBezTo>
                <a:cubicBezTo>
                  <a:pt x="3385010" y="1301444"/>
                  <a:pt x="2075869" y="1110459"/>
                  <a:pt x="634550" y="1013497"/>
                </a:cubicBezTo>
                <a:lnTo>
                  <a:pt x="123993" y="984148"/>
                </a:lnTo>
                <a:lnTo>
                  <a:pt x="123993" y="123993"/>
                </a:lnTo>
                <a:lnTo>
                  <a:pt x="12068007" y="123993"/>
                </a:lnTo>
                <a:lnTo>
                  <a:pt x="12068007" y="1962695"/>
                </a:lnTo>
                <a:lnTo>
                  <a:pt x="11543532" y="2051091"/>
                </a:lnTo>
                <a:cubicBezTo>
                  <a:pt x="10893978" y="2164649"/>
                  <a:pt x="10184410" y="2285079"/>
                  <a:pt x="9171734" y="2269381"/>
                </a:cubicBezTo>
                <a:close/>
                <a:moveTo>
                  <a:pt x="1" y="6858003"/>
                </a:moveTo>
                <a:lnTo>
                  <a:pt x="12192001" y="6858003"/>
                </a:lnTo>
                <a:lnTo>
                  <a:pt x="12192001" y="2724879"/>
                </a:lnTo>
                <a:lnTo>
                  <a:pt x="12192001" y="2477360"/>
                </a:lnTo>
                <a:lnTo>
                  <a:pt x="12192001" y="1941781"/>
                </a:lnTo>
                <a:lnTo>
                  <a:pt x="12192000" y="1941781"/>
                </a:lnTo>
                <a:lnTo>
                  <a:pt x="12192000" y="0"/>
                </a:lnTo>
                <a:lnTo>
                  <a:pt x="0" y="0"/>
                </a:lnTo>
                <a:lnTo>
                  <a:pt x="0" y="6858000"/>
                </a:lnTo>
                <a:lnTo>
                  <a:pt x="1"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Picture Placeholder 10">
            <a:extLst>
              <a:ext uri="{FF2B5EF4-FFF2-40B4-BE49-F238E27FC236}">
                <a16:creationId xmlns:a16="http://schemas.microsoft.com/office/drawing/2014/main" id="{9467520A-F508-4AA5-BBCF-30AE2B312E04}"/>
              </a:ext>
            </a:extLst>
          </p:cNvPr>
          <p:cNvSpPr>
            <a:spLocks noGrp="1"/>
          </p:cNvSpPr>
          <p:nvPr>
            <p:ph type="pic" sz="quarter" idx="13" hasCustomPrompt="1"/>
          </p:nvPr>
        </p:nvSpPr>
        <p:spPr>
          <a:xfrm>
            <a:off x="123992" y="4587876"/>
            <a:ext cx="11944014" cy="2146775"/>
          </a:xfrm>
          <a:custGeom>
            <a:avLst/>
            <a:gdLst>
              <a:gd name="connsiteX0" fmla="*/ 9047741 w 11944014"/>
              <a:gd name="connsiteY0" fmla="*/ 1387 h 2146775"/>
              <a:gd name="connsiteX1" fmla="*/ 11419539 w 11944014"/>
              <a:gd name="connsiteY1" fmla="*/ 219677 h 2146775"/>
              <a:gd name="connsiteX2" fmla="*/ 11944014 w 11944014"/>
              <a:gd name="connsiteY2" fmla="*/ 308073 h 2146775"/>
              <a:gd name="connsiteX3" fmla="*/ 11944014 w 11944014"/>
              <a:gd name="connsiteY3" fmla="*/ 2146775 h 2146775"/>
              <a:gd name="connsiteX4" fmla="*/ 0 w 11944014"/>
              <a:gd name="connsiteY4" fmla="*/ 2146775 h 2146775"/>
              <a:gd name="connsiteX5" fmla="*/ 0 w 11944014"/>
              <a:gd name="connsiteY5" fmla="*/ 1286620 h 2146775"/>
              <a:gd name="connsiteX6" fmla="*/ 510557 w 11944014"/>
              <a:gd name="connsiteY6" fmla="*/ 1257271 h 2146775"/>
              <a:gd name="connsiteX7" fmla="*/ 4857299 w 11944014"/>
              <a:gd name="connsiteY7" fmla="*/ 599865 h 2146775"/>
              <a:gd name="connsiteX8" fmla="*/ 9047741 w 11944014"/>
              <a:gd name="connsiteY8" fmla="*/ 1387 h 2146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944014" h="2146775">
                <a:moveTo>
                  <a:pt x="9047741" y="1387"/>
                </a:moveTo>
                <a:cubicBezTo>
                  <a:pt x="10060417" y="-14311"/>
                  <a:pt x="10769985" y="106119"/>
                  <a:pt x="11419539" y="219677"/>
                </a:cubicBezTo>
                <a:lnTo>
                  <a:pt x="11944014" y="308073"/>
                </a:lnTo>
                <a:lnTo>
                  <a:pt x="11944014" y="2146775"/>
                </a:lnTo>
                <a:lnTo>
                  <a:pt x="0" y="2146775"/>
                </a:lnTo>
                <a:lnTo>
                  <a:pt x="0" y="1286620"/>
                </a:lnTo>
                <a:lnTo>
                  <a:pt x="510557" y="1257271"/>
                </a:lnTo>
                <a:cubicBezTo>
                  <a:pt x="1951876" y="1160309"/>
                  <a:pt x="3261017" y="969324"/>
                  <a:pt x="4857299" y="599865"/>
                </a:cubicBezTo>
                <a:cubicBezTo>
                  <a:pt x="6719283" y="168910"/>
                  <a:pt x="8035066" y="17084"/>
                  <a:pt x="9047741" y="1387"/>
                </a:cubicBezTo>
                <a:close/>
              </a:path>
            </a:pathLst>
          </a:custGeom>
          <a:solidFill>
            <a:schemeClr val="bg1">
              <a:lumMod val="95000"/>
            </a:schemeClr>
          </a:solidFill>
        </p:spPr>
        <p:txBody>
          <a:bodyPr vert="horz" wrap="square" lIns="91440" tIns="45720" rIns="91440" bIns="45720" rtlCol="0" anchor="ctr" anchorCtr="1">
            <a:noAutofit/>
          </a:bodyPr>
          <a:lstStyle>
            <a:lvl1pPr marL="0" indent="0">
              <a:buNone/>
              <a:defRPr lang="en-GB" sz="1800" dirty="0"/>
            </a:lvl1pPr>
          </a:lstStyle>
          <a:p>
            <a:pPr marL="228600" lvl="0" indent="-228600" algn="ctr"/>
            <a:r>
              <a:rPr lang="en-US" dirty="0"/>
              <a:t>Insert Image</a:t>
            </a:r>
            <a:endParaRPr lang="en-GB" dirty="0"/>
          </a:p>
        </p:txBody>
      </p:sp>
      <p:sp>
        <p:nvSpPr>
          <p:cNvPr id="2" name="Title 1">
            <a:extLst>
              <a:ext uri="{FF2B5EF4-FFF2-40B4-BE49-F238E27FC236}">
                <a16:creationId xmlns:a16="http://schemas.microsoft.com/office/drawing/2014/main" id="{8C9A3716-1F35-4634-B53D-27722735B2D5}"/>
              </a:ext>
            </a:extLst>
          </p:cNvPr>
          <p:cNvSpPr>
            <a:spLocks noGrp="1"/>
          </p:cNvSpPr>
          <p:nvPr>
            <p:ph type="title" hasCustomPrompt="1"/>
          </p:nvPr>
        </p:nvSpPr>
        <p:spPr>
          <a:xfrm>
            <a:off x="696686" y="1611383"/>
            <a:ext cx="9666514" cy="746846"/>
          </a:xfrm>
        </p:spPr>
        <p:txBody>
          <a:bodyPr anchor="t">
            <a:noAutofit/>
          </a:bodyPr>
          <a:lstStyle>
            <a:lvl1pPr>
              <a:defRPr sz="4800" spc="-150">
                <a:solidFill>
                  <a:schemeClr val="tx1">
                    <a:lumMod val="75000"/>
                    <a:lumOff val="25000"/>
                  </a:schemeClr>
                </a:solidFill>
              </a:defRPr>
            </a:lvl1pPr>
          </a:lstStyle>
          <a:p>
            <a:r>
              <a:rPr lang="en-US" dirty="0"/>
              <a:t>Section Header 1</a:t>
            </a:r>
            <a:endParaRPr lang="en-GB" dirty="0"/>
          </a:p>
        </p:txBody>
      </p:sp>
      <p:sp>
        <p:nvSpPr>
          <p:cNvPr id="3" name="Text Placeholder 2">
            <a:extLst>
              <a:ext uri="{FF2B5EF4-FFF2-40B4-BE49-F238E27FC236}">
                <a16:creationId xmlns:a16="http://schemas.microsoft.com/office/drawing/2014/main" id="{F96A4796-E4C0-42FE-9F82-5D46B8789E25}"/>
              </a:ext>
            </a:extLst>
          </p:cNvPr>
          <p:cNvSpPr>
            <a:spLocks noGrp="1"/>
          </p:cNvSpPr>
          <p:nvPr>
            <p:ph type="body" idx="1" hasCustomPrompt="1"/>
          </p:nvPr>
        </p:nvSpPr>
        <p:spPr>
          <a:xfrm>
            <a:off x="696686" y="2464424"/>
            <a:ext cx="9666514" cy="221599"/>
          </a:xfrm>
        </p:spPr>
        <p:txBody>
          <a:bodyPr tIns="0" bIns="0">
            <a:spAutoFit/>
          </a:bodyPr>
          <a:lstStyle>
            <a:lvl1pPr marL="0" indent="0">
              <a:buNone/>
              <a:defRPr sz="1600">
                <a:solidFill>
                  <a:schemeClr val="accent3"/>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Subtitle</a:t>
            </a:r>
          </a:p>
        </p:txBody>
      </p:sp>
      <p:sp>
        <p:nvSpPr>
          <p:cNvPr id="13" name="Rectangle 12">
            <a:extLst>
              <a:ext uri="{FF2B5EF4-FFF2-40B4-BE49-F238E27FC236}">
                <a16:creationId xmlns:a16="http://schemas.microsoft.com/office/drawing/2014/main" id="{560C8850-C2CD-4E0B-AA6F-6B884EB94B4B}"/>
              </a:ext>
            </a:extLst>
          </p:cNvPr>
          <p:cNvSpPr/>
          <p:nvPr userDrawn="1"/>
        </p:nvSpPr>
        <p:spPr>
          <a:xfrm>
            <a:off x="435429" y="1532049"/>
            <a:ext cx="72571" cy="1371600"/>
          </a:xfrm>
          <a:prstGeom prst="rect">
            <a:avLst/>
          </a:prstGeom>
          <a:solidFill>
            <a:srgbClr val="0D56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38391393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Header with Image 2">
    <p:spTree>
      <p:nvGrpSpPr>
        <p:cNvPr id="1" name=""/>
        <p:cNvGrpSpPr/>
        <p:nvPr/>
      </p:nvGrpSpPr>
      <p:grpSpPr>
        <a:xfrm>
          <a:off x="0" y="0"/>
          <a:ext cx="0" cy="0"/>
          <a:chOff x="0" y="0"/>
          <a:chExt cx="0" cy="0"/>
        </a:xfrm>
      </p:grpSpPr>
      <p:sp>
        <p:nvSpPr>
          <p:cNvPr id="7" name="Picture Placeholder 4">
            <a:extLst>
              <a:ext uri="{FF2B5EF4-FFF2-40B4-BE49-F238E27FC236}">
                <a16:creationId xmlns:a16="http://schemas.microsoft.com/office/drawing/2014/main" id="{A836EFBB-5449-47CB-96D6-CB08287F755D}"/>
              </a:ext>
            </a:extLst>
          </p:cNvPr>
          <p:cNvSpPr>
            <a:spLocks noGrp="1"/>
          </p:cNvSpPr>
          <p:nvPr>
            <p:ph type="pic" sz="quarter" idx="11" hasCustomPrompt="1"/>
          </p:nvPr>
        </p:nvSpPr>
        <p:spPr>
          <a:xfrm>
            <a:off x="0" y="0"/>
            <a:ext cx="12191999" cy="6858000"/>
          </a:xfrm>
          <a:solidFill>
            <a:schemeClr val="bg1">
              <a:lumMod val="95000"/>
            </a:schemeClr>
          </a:solidFill>
        </p:spPr>
        <p:txBody>
          <a:bodyPr vert="horz" wrap="square" lIns="91440" tIns="45720" rIns="91440" bIns="45720" rtlCol="0" anchor="ctr" anchorCtr="1">
            <a:noAutofit/>
          </a:bodyPr>
          <a:lstStyle>
            <a:lvl1pPr marL="0" indent="0">
              <a:buNone/>
              <a:defRPr lang="en-GB" sz="1800" dirty="0">
                <a:solidFill>
                  <a:schemeClr val="tx1"/>
                </a:solidFill>
              </a:defRPr>
            </a:lvl1pPr>
          </a:lstStyle>
          <a:p>
            <a:pPr marL="228600" lvl="0" indent="-228600" algn="ctr"/>
            <a:r>
              <a:rPr lang="en-US" dirty="0"/>
              <a:t>Insert Image</a:t>
            </a:r>
            <a:endParaRPr lang="en-GB" dirty="0"/>
          </a:p>
        </p:txBody>
      </p:sp>
      <p:sp>
        <p:nvSpPr>
          <p:cNvPr id="2" name="Title 1">
            <a:extLst>
              <a:ext uri="{FF2B5EF4-FFF2-40B4-BE49-F238E27FC236}">
                <a16:creationId xmlns:a16="http://schemas.microsoft.com/office/drawing/2014/main" id="{8C9A3716-1F35-4634-B53D-27722735B2D5}"/>
              </a:ext>
            </a:extLst>
          </p:cNvPr>
          <p:cNvSpPr>
            <a:spLocks noGrp="1"/>
          </p:cNvSpPr>
          <p:nvPr>
            <p:ph type="title" hasCustomPrompt="1"/>
          </p:nvPr>
        </p:nvSpPr>
        <p:spPr>
          <a:xfrm>
            <a:off x="696686" y="3860800"/>
            <a:ext cx="9666514" cy="1686720"/>
          </a:xfrm>
        </p:spPr>
        <p:txBody>
          <a:bodyPr anchor="b">
            <a:noAutofit/>
          </a:bodyPr>
          <a:lstStyle>
            <a:lvl1pPr>
              <a:defRPr sz="4800" spc="-150">
                <a:solidFill>
                  <a:schemeClr val="bg1"/>
                </a:solidFill>
              </a:defRPr>
            </a:lvl1pPr>
          </a:lstStyle>
          <a:p>
            <a:r>
              <a:rPr lang="en-US" dirty="0"/>
              <a:t>Section Header 2</a:t>
            </a:r>
            <a:endParaRPr lang="en-GB" dirty="0"/>
          </a:p>
        </p:txBody>
      </p:sp>
      <p:sp>
        <p:nvSpPr>
          <p:cNvPr id="3" name="Text Placeholder 2">
            <a:extLst>
              <a:ext uri="{FF2B5EF4-FFF2-40B4-BE49-F238E27FC236}">
                <a16:creationId xmlns:a16="http://schemas.microsoft.com/office/drawing/2014/main" id="{F96A4796-E4C0-42FE-9F82-5D46B8789E25}"/>
              </a:ext>
            </a:extLst>
          </p:cNvPr>
          <p:cNvSpPr>
            <a:spLocks noGrp="1"/>
          </p:cNvSpPr>
          <p:nvPr>
            <p:ph type="body" idx="1" hasCustomPrompt="1"/>
          </p:nvPr>
        </p:nvSpPr>
        <p:spPr>
          <a:xfrm>
            <a:off x="696686" y="5610170"/>
            <a:ext cx="9666514" cy="221599"/>
          </a:xfrm>
        </p:spPr>
        <p:txBody>
          <a:bodyPr tIns="0" bIns="0">
            <a:spAutoFit/>
          </a:bodyPr>
          <a:lstStyle>
            <a:lvl1pPr marL="0" indent="0">
              <a:buNone/>
              <a:defRPr sz="16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Subtitle</a:t>
            </a:r>
          </a:p>
        </p:txBody>
      </p:sp>
    </p:spTree>
    <p:extLst>
      <p:ext uri="{BB962C8B-B14F-4D97-AF65-F5344CB8AC3E}">
        <p14:creationId xmlns:p14="http://schemas.microsoft.com/office/powerpoint/2010/main" val="15470558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bg1">
            <a:lumMod val="95000"/>
          </a:schemeClr>
        </a:solidFill>
        <a:effectLst/>
      </p:bgPr>
    </p:bg>
    <p:spTree>
      <p:nvGrpSpPr>
        <p:cNvPr id="1" name=""/>
        <p:cNvGrpSpPr/>
        <p:nvPr/>
      </p:nvGrpSpPr>
      <p:grpSpPr>
        <a:xfrm>
          <a:off x="0" y="0"/>
          <a:ext cx="0" cy="0"/>
          <a:chOff x="0" y="0"/>
          <a:chExt cx="0" cy="0"/>
        </a:xfrm>
      </p:grpSpPr>
      <p:sp>
        <p:nvSpPr>
          <p:cNvPr id="8" name="Frame 7">
            <a:extLst>
              <a:ext uri="{FF2B5EF4-FFF2-40B4-BE49-F238E27FC236}">
                <a16:creationId xmlns:a16="http://schemas.microsoft.com/office/drawing/2014/main" id="{53B0C39E-3796-4132-81FF-5A58EAF300A5}"/>
              </a:ext>
            </a:extLst>
          </p:cNvPr>
          <p:cNvSpPr/>
          <p:nvPr userDrawn="1"/>
        </p:nvSpPr>
        <p:spPr>
          <a:xfrm>
            <a:off x="-2" y="0"/>
            <a:ext cx="12192001" cy="6858000"/>
          </a:xfrm>
          <a:prstGeom prst="frame">
            <a:avLst>
              <a:gd name="adj1" fmla="val 173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chemeClr val="tx1"/>
              </a:solidFill>
            </a:endParaRPr>
          </a:p>
        </p:txBody>
      </p:sp>
      <p:sp>
        <p:nvSpPr>
          <p:cNvPr id="7" name="Rectangle 6">
            <a:extLst>
              <a:ext uri="{FF2B5EF4-FFF2-40B4-BE49-F238E27FC236}">
                <a16:creationId xmlns:a16="http://schemas.microsoft.com/office/drawing/2014/main" id="{0FA6C5C5-5069-4AE6-8A3D-3F2C6B9506E4}"/>
              </a:ext>
            </a:extLst>
          </p:cNvPr>
          <p:cNvSpPr/>
          <p:nvPr userDrawn="1"/>
        </p:nvSpPr>
        <p:spPr>
          <a:xfrm>
            <a:off x="446314" y="-1"/>
            <a:ext cx="1188720" cy="128016"/>
          </a:xfrm>
          <a:prstGeom prst="rect">
            <a:avLst/>
          </a:prstGeom>
          <a:solidFill>
            <a:srgbClr val="0D560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chemeClr val="tx1"/>
              </a:solidFill>
            </a:endParaRPr>
          </a:p>
        </p:txBody>
      </p:sp>
      <p:sp>
        <p:nvSpPr>
          <p:cNvPr id="4" name="Title 3">
            <a:extLst>
              <a:ext uri="{FF2B5EF4-FFF2-40B4-BE49-F238E27FC236}">
                <a16:creationId xmlns:a16="http://schemas.microsoft.com/office/drawing/2014/main" id="{00F7C607-177E-BC4B-9F1D-E0CD83EF0470}"/>
              </a:ext>
            </a:extLst>
          </p:cNvPr>
          <p:cNvSpPr>
            <a:spLocks noGrp="1"/>
          </p:cNvSpPr>
          <p:nvPr>
            <p:ph type="title"/>
          </p:nvPr>
        </p:nvSpPr>
        <p:spPr/>
        <p:txBody>
          <a:bodyPr/>
          <a:lstStyle/>
          <a:p>
            <a:r>
              <a:rPr lang="en-US"/>
              <a:t>Click to edit Master title style</a:t>
            </a:r>
          </a:p>
        </p:txBody>
      </p:sp>
      <p:sp>
        <p:nvSpPr>
          <p:cNvPr id="10" name="Content Placeholder 2">
            <a:extLst>
              <a:ext uri="{FF2B5EF4-FFF2-40B4-BE49-F238E27FC236}">
                <a16:creationId xmlns:a16="http://schemas.microsoft.com/office/drawing/2014/main" id="{3B7F86AE-7774-0B40-8944-DF91C77B02F3}"/>
              </a:ext>
            </a:extLst>
          </p:cNvPr>
          <p:cNvSpPr>
            <a:spLocks noGrp="1"/>
          </p:cNvSpPr>
          <p:nvPr>
            <p:ph idx="1"/>
          </p:nvPr>
        </p:nvSpPr>
        <p:spPr>
          <a:xfrm>
            <a:off x="446315" y="1463040"/>
            <a:ext cx="8030935" cy="4770098"/>
          </a:xfrm>
        </p:spPr>
        <p:txBody>
          <a:bodyPr>
            <a:noAutofit/>
          </a:bodyPr>
          <a:lstStyle>
            <a:lvl1pPr>
              <a:lnSpc>
                <a:spcPct val="100000"/>
              </a:lnSpc>
              <a:spcBef>
                <a:spcPts val="600"/>
              </a:spcBef>
              <a:spcAft>
                <a:spcPts val="1200"/>
              </a:spcAft>
              <a:defRPr sz="1800">
                <a:solidFill>
                  <a:schemeClr val="tx1">
                    <a:lumMod val="75000"/>
                    <a:lumOff val="25000"/>
                  </a:schemeClr>
                </a:solidFill>
              </a:defRPr>
            </a:lvl1pPr>
            <a:lvl2pPr>
              <a:lnSpc>
                <a:spcPct val="100000"/>
              </a:lnSpc>
              <a:spcBef>
                <a:spcPts val="600"/>
              </a:spcBef>
              <a:spcAft>
                <a:spcPts val="1200"/>
              </a:spcAft>
              <a:defRPr sz="1600">
                <a:solidFill>
                  <a:schemeClr val="tx1">
                    <a:lumMod val="75000"/>
                    <a:lumOff val="25000"/>
                  </a:schemeClr>
                </a:solidFill>
              </a:defRPr>
            </a:lvl2pPr>
            <a:lvl3pPr>
              <a:lnSpc>
                <a:spcPct val="100000"/>
              </a:lnSpc>
              <a:spcBef>
                <a:spcPts val="600"/>
              </a:spcBef>
              <a:spcAft>
                <a:spcPts val="1200"/>
              </a:spcAft>
              <a:defRPr sz="1400">
                <a:solidFill>
                  <a:schemeClr val="tx1">
                    <a:lumMod val="75000"/>
                    <a:lumOff val="25000"/>
                  </a:schemeClr>
                </a:solidFill>
              </a:defRPr>
            </a:lvl3pPr>
            <a:lvl4pPr>
              <a:defRPr sz="1400"/>
            </a:lvl4pPr>
            <a:lvl5pPr>
              <a:defRPr sz="1400"/>
            </a:lvl5pPr>
          </a:lstStyle>
          <a:p>
            <a:pPr lvl="0"/>
            <a:r>
              <a:rPr lang="en-US"/>
              <a:t>Edit Master text styles</a:t>
            </a:r>
          </a:p>
          <a:p>
            <a:pPr lvl="1"/>
            <a:r>
              <a:rPr lang="en-US"/>
              <a:t>Second level</a:t>
            </a:r>
          </a:p>
          <a:p>
            <a:pPr lvl="2"/>
            <a:r>
              <a:rPr lang="en-US"/>
              <a:t>Third level</a:t>
            </a:r>
          </a:p>
        </p:txBody>
      </p:sp>
    </p:spTree>
    <p:extLst>
      <p:ext uri="{BB962C8B-B14F-4D97-AF65-F5344CB8AC3E}">
        <p14:creationId xmlns:p14="http://schemas.microsoft.com/office/powerpoint/2010/main" val="6301253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White">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2618346-1C0B-46DB-AAA6-71C865DE85FE}"/>
              </a:ext>
            </a:extLst>
          </p:cNvPr>
          <p:cNvSpPr>
            <a:spLocks noGrp="1"/>
          </p:cNvSpPr>
          <p:nvPr>
            <p:ph idx="1"/>
          </p:nvPr>
        </p:nvSpPr>
        <p:spPr>
          <a:xfrm>
            <a:off x="446315" y="1463040"/>
            <a:ext cx="8030935" cy="4770098"/>
          </a:xfrm>
        </p:spPr>
        <p:txBody>
          <a:bodyPr>
            <a:noAutofit/>
          </a:bodyPr>
          <a:lstStyle>
            <a:lvl1pPr>
              <a:lnSpc>
                <a:spcPct val="100000"/>
              </a:lnSpc>
              <a:spcBef>
                <a:spcPts val="600"/>
              </a:spcBef>
              <a:spcAft>
                <a:spcPts val="1200"/>
              </a:spcAft>
              <a:defRPr sz="1800">
                <a:solidFill>
                  <a:schemeClr val="tx1">
                    <a:lumMod val="75000"/>
                    <a:lumOff val="25000"/>
                  </a:schemeClr>
                </a:solidFill>
              </a:defRPr>
            </a:lvl1pPr>
            <a:lvl2pPr>
              <a:lnSpc>
                <a:spcPct val="100000"/>
              </a:lnSpc>
              <a:spcBef>
                <a:spcPts val="600"/>
              </a:spcBef>
              <a:spcAft>
                <a:spcPts val="1200"/>
              </a:spcAft>
              <a:defRPr sz="1600">
                <a:solidFill>
                  <a:schemeClr val="tx1">
                    <a:lumMod val="75000"/>
                    <a:lumOff val="25000"/>
                  </a:schemeClr>
                </a:solidFill>
              </a:defRPr>
            </a:lvl2pPr>
            <a:lvl3pPr>
              <a:lnSpc>
                <a:spcPct val="100000"/>
              </a:lnSpc>
              <a:spcBef>
                <a:spcPts val="600"/>
              </a:spcBef>
              <a:spcAft>
                <a:spcPts val="1200"/>
              </a:spcAft>
              <a:defRPr sz="1400">
                <a:solidFill>
                  <a:schemeClr val="tx1">
                    <a:lumMod val="75000"/>
                    <a:lumOff val="25000"/>
                  </a:schemeClr>
                </a:solidFill>
              </a:defRPr>
            </a:lvl3pPr>
            <a:lvl4pPr>
              <a:defRPr sz="1400"/>
            </a:lvl4pPr>
            <a:lvl5pPr>
              <a:defRPr sz="1400"/>
            </a:lvl5pPr>
          </a:lstStyle>
          <a:p>
            <a:pPr lvl="0"/>
            <a:r>
              <a:rPr lang="en-US" dirty="0"/>
              <a:t>Edit Master text styles</a:t>
            </a:r>
          </a:p>
          <a:p>
            <a:pPr lvl="1"/>
            <a:r>
              <a:rPr lang="en-US" dirty="0"/>
              <a:t>Second level</a:t>
            </a:r>
          </a:p>
          <a:p>
            <a:pPr lvl="2"/>
            <a:r>
              <a:rPr lang="en-US" dirty="0"/>
              <a:t>Third level</a:t>
            </a:r>
          </a:p>
        </p:txBody>
      </p:sp>
      <p:sp>
        <p:nvSpPr>
          <p:cNvPr id="7" name="Rectangle 6">
            <a:extLst>
              <a:ext uri="{FF2B5EF4-FFF2-40B4-BE49-F238E27FC236}">
                <a16:creationId xmlns:a16="http://schemas.microsoft.com/office/drawing/2014/main" id="{0FA6C5C5-5069-4AE6-8A3D-3F2C6B9506E4}"/>
              </a:ext>
            </a:extLst>
          </p:cNvPr>
          <p:cNvSpPr/>
          <p:nvPr userDrawn="1"/>
        </p:nvSpPr>
        <p:spPr>
          <a:xfrm>
            <a:off x="446314" y="-1"/>
            <a:ext cx="1188720" cy="128016"/>
          </a:xfrm>
          <a:prstGeom prst="rect">
            <a:avLst/>
          </a:prstGeom>
          <a:solidFill>
            <a:srgbClr val="0D560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chemeClr val="tx1"/>
              </a:solidFill>
            </a:endParaRPr>
          </a:p>
        </p:txBody>
      </p:sp>
      <p:sp>
        <p:nvSpPr>
          <p:cNvPr id="5" name="Text Placeholder 3">
            <a:extLst>
              <a:ext uri="{FF2B5EF4-FFF2-40B4-BE49-F238E27FC236}">
                <a16:creationId xmlns:a16="http://schemas.microsoft.com/office/drawing/2014/main" id="{28B34C0F-55D9-4E59-AEA3-6DC2A75C7394}"/>
              </a:ext>
            </a:extLst>
          </p:cNvPr>
          <p:cNvSpPr txBox="1">
            <a:spLocks/>
          </p:cNvSpPr>
          <p:nvPr userDrawn="1"/>
        </p:nvSpPr>
        <p:spPr>
          <a:xfrm>
            <a:off x="978106" y="296030"/>
            <a:ext cx="11174186" cy="701731"/>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lang="en-GB" sz="3600" b="1" kern="1200" spc="-60" baseline="0" dirty="0">
                <a:solidFill>
                  <a:schemeClr val="tx1"/>
                </a:solidFill>
                <a:latin typeface="+mj-lt"/>
                <a:ea typeface="+mj-ea"/>
                <a:cs typeface="+mj-cs"/>
              </a:defRPr>
            </a:lvl1pPr>
          </a:lstStyle>
          <a:p>
            <a:pPr>
              <a:spcBef>
                <a:spcPts val="0"/>
              </a:spcBef>
            </a:pPr>
            <a:r>
              <a:rPr lang="en-US" sz="2400" dirty="0">
                <a:solidFill>
                  <a:srgbClr val="0D5601"/>
                </a:solidFill>
              </a:rPr>
              <a:t>The Fourth Meeting of Signatories to the Saiga MOU</a:t>
            </a:r>
          </a:p>
          <a:p>
            <a:pPr>
              <a:spcBef>
                <a:spcPts val="0"/>
              </a:spcBef>
            </a:pPr>
            <a:r>
              <a:rPr lang="en-US" sz="2000" b="0" dirty="0">
                <a:solidFill>
                  <a:srgbClr val="0D5601"/>
                </a:solidFill>
              </a:rPr>
              <a:t>28-29 September 2021, online meeting</a:t>
            </a:r>
          </a:p>
        </p:txBody>
      </p:sp>
      <p:pic>
        <p:nvPicPr>
          <p:cNvPr id="6" name="Picture 5">
            <a:extLst>
              <a:ext uri="{FF2B5EF4-FFF2-40B4-BE49-F238E27FC236}">
                <a16:creationId xmlns:a16="http://schemas.microsoft.com/office/drawing/2014/main" id="{D409EDFE-6CEB-4FD2-B475-A60CED0BF42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01400" y="282740"/>
            <a:ext cx="435034" cy="608811"/>
          </a:xfrm>
          <a:prstGeom prst="rect">
            <a:avLst/>
          </a:prstGeom>
        </p:spPr>
      </p:pic>
    </p:spTree>
    <p:extLst>
      <p:ext uri="{BB962C8B-B14F-4D97-AF65-F5344CB8AC3E}">
        <p14:creationId xmlns:p14="http://schemas.microsoft.com/office/powerpoint/2010/main" val="10932014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FA6C5C5-5069-4AE6-8A3D-3F2C6B9506E4}"/>
              </a:ext>
            </a:extLst>
          </p:cNvPr>
          <p:cNvSpPr/>
          <p:nvPr userDrawn="1"/>
        </p:nvSpPr>
        <p:spPr>
          <a:xfrm>
            <a:off x="446314" y="-1"/>
            <a:ext cx="1188720" cy="128016"/>
          </a:xfrm>
          <a:prstGeom prst="rect">
            <a:avLst/>
          </a:prstGeom>
          <a:solidFill>
            <a:srgbClr val="0D560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chemeClr val="tx1"/>
              </a:solidFill>
            </a:endParaRPr>
          </a:p>
        </p:txBody>
      </p:sp>
      <p:sp>
        <p:nvSpPr>
          <p:cNvPr id="3" name="Title 2">
            <a:extLst>
              <a:ext uri="{FF2B5EF4-FFF2-40B4-BE49-F238E27FC236}">
                <a16:creationId xmlns:a16="http://schemas.microsoft.com/office/drawing/2014/main" id="{05328109-BF43-024A-B25B-C69E4098CFDA}"/>
              </a:ext>
            </a:extLst>
          </p:cNvPr>
          <p:cNvSpPr>
            <a:spLocks noGrp="1"/>
          </p:cNvSpPr>
          <p:nvPr>
            <p:ph type="title"/>
          </p:nvPr>
        </p:nvSpPr>
        <p:spPr/>
        <p:txBody>
          <a:bodyPr/>
          <a:lstStyle/>
          <a:p>
            <a:r>
              <a:rPr lang="en-US"/>
              <a:t>Click to edit Master title style</a:t>
            </a:r>
          </a:p>
        </p:txBody>
      </p:sp>
      <p:pic>
        <p:nvPicPr>
          <p:cNvPr id="10" name="Picture 9">
            <a:extLst>
              <a:ext uri="{FF2B5EF4-FFF2-40B4-BE49-F238E27FC236}">
                <a16:creationId xmlns:a16="http://schemas.microsoft.com/office/drawing/2014/main" id="{6791B8EB-102F-45CD-9CA6-614808B7345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01400" y="282740"/>
            <a:ext cx="435034" cy="608811"/>
          </a:xfrm>
          <a:prstGeom prst="rect">
            <a:avLst/>
          </a:prstGeom>
        </p:spPr>
      </p:pic>
      <p:sp>
        <p:nvSpPr>
          <p:cNvPr id="6" name="Text Placeholder 3">
            <a:extLst>
              <a:ext uri="{FF2B5EF4-FFF2-40B4-BE49-F238E27FC236}">
                <a16:creationId xmlns:a16="http://schemas.microsoft.com/office/drawing/2014/main" id="{140D2545-11AF-4A51-8595-C39D260EC901}"/>
              </a:ext>
            </a:extLst>
          </p:cNvPr>
          <p:cNvSpPr txBox="1">
            <a:spLocks/>
          </p:cNvSpPr>
          <p:nvPr userDrawn="1"/>
        </p:nvSpPr>
        <p:spPr>
          <a:xfrm>
            <a:off x="978106" y="296030"/>
            <a:ext cx="11174186" cy="701731"/>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lang="en-GB" sz="3600" b="1" kern="1200" spc="-60" baseline="0" dirty="0">
                <a:solidFill>
                  <a:schemeClr val="tx1"/>
                </a:solidFill>
                <a:latin typeface="+mj-lt"/>
                <a:ea typeface="+mj-ea"/>
                <a:cs typeface="+mj-cs"/>
              </a:defRPr>
            </a:lvl1pPr>
          </a:lstStyle>
          <a:p>
            <a:pPr>
              <a:spcBef>
                <a:spcPts val="0"/>
              </a:spcBef>
            </a:pPr>
            <a:r>
              <a:rPr lang="en-US" sz="2400" dirty="0">
                <a:solidFill>
                  <a:srgbClr val="0D5601"/>
                </a:solidFill>
              </a:rPr>
              <a:t>The Fourth Meeting of Signatories of the Saiga MOU</a:t>
            </a:r>
          </a:p>
          <a:p>
            <a:pPr>
              <a:spcBef>
                <a:spcPts val="0"/>
              </a:spcBef>
            </a:pPr>
            <a:r>
              <a:rPr lang="en-US" sz="2000" b="0" dirty="0">
                <a:solidFill>
                  <a:srgbClr val="0D5601"/>
                </a:solidFill>
              </a:rPr>
              <a:t>28-29 September 2021, online meeting</a:t>
            </a:r>
          </a:p>
        </p:txBody>
      </p:sp>
    </p:spTree>
    <p:extLst>
      <p:ext uri="{BB962C8B-B14F-4D97-AF65-F5344CB8AC3E}">
        <p14:creationId xmlns:p14="http://schemas.microsoft.com/office/powerpoint/2010/main" val="2145184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mparison">
    <p:bg>
      <p:bgPr>
        <a:solidFill>
          <a:schemeClr val="bg1">
            <a:lumMod val="95000"/>
          </a:schemeClr>
        </a:solidFill>
        <a:effectLst/>
      </p:bgPr>
    </p:bg>
    <p:spTree>
      <p:nvGrpSpPr>
        <p:cNvPr id="1" name=""/>
        <p:cNvGrpSpPr/>
        <p:nvPr/>
      </p:nvGrpSpPr>
      <p:grpSpPr>
        <a:xfrm>
          <a:off x="0" y="0"/>
          <a:ext cx="0" cy="0"/>
          <a:chOff x="0" y="0"/>
          <a:chExt cx="0" cy="0"/>
        </a:xfrm>
      </p:grpSpPr>
      <p:sp>
        <p:nvSpPr>
          <p:cNvPr id="8" name="Frame 7">
            <a:extLst>
              <a:ext uri="{FF2B5EF4-FFF2-40B4-BE49-F238E27FC236}">
                <a16:creationId xmlns:a16="http://schemas.microsoft.com/office/drawing/2014/main" id="{53B0C39E-3796-4132-81FF-5A58EAF300A5}"/>
              </a:ext>
            </a:extLst>
          </p:cNvPr>
          <p:cNvSpPr/>
          <p:nvPr userDrawn="1"/>
        </p:nvSpPr>
        <p:spPr>
          <a:xfrm>
            <a:off x="-2" y="0"/>
            <a:ext cx="12192001" cy="6858000"/>
          </a:xfrm>
          <a:prstGeom prst="frame">
            <a:avLst>
              <a:gd name="adj1" fmla="val 173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chemeClr val="tx1"/>
              </a:solidFill>
            </a:endParaRPr>
          </a:p>
        </p:txBody>
      </p:sp>
      <p:sp>
        <p:nvSpPr>
          <p:cNvPr id="7" name="Rectangle 6">
            <a:extLst>
              <a:ext uri="{FF2B5EF4-FFF2-40B4-BE49-F238E27FC236}">
                <a16:creationId xmlns:a16="http://schemas.microsoft.com/office/drawing/2014/main" id="{0FA6C5C5-5069-4AE6-8A3D-3F2C6B9506E4}"/>
              </a:ext>
            </a:extLst>
          </p:cNvPr>
          <p:cNvSpPr/>
          <p:nvPr userDrawn="1"/>
        </p:nvSpPr>
        <p:spPr>
          <a:xfrm>
            <a:off x="446314" y="-1"/>
            <a:ext cx="1188720" cy="128016"/>
          </a:xfrm>
          <a:prstGeom prst="rect">
            <a:avLst/>
          </a:prstGeom>
          <a:solidFill>
            <a:srgbClr val="0D560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chemeClr val="tx1"/>
              </a:solidFill>
            </a:endParaRPr>
          </a:p>
        </p:txBody>
      </p:sp>
      <p:sp>
        <p:nvSpPr>
          <p:cNvPr id="4" name="Title 3">
            <a:extLst>
              <a:ext uri="{FF2B5EF4-FFF2-40B4-BE49-F238E27FC236}">
                <a16:creationId xmlns:a16="http://schemas.microsoft.com/office/drawing/2014/main" id="{00F7C607-177E-BC4B-9F1D-E0CD83EF0470}"/>
              </a:ext>
            </a:extLst>
          </p:cNvPr>
          <p:cNvSpPr>
            <a:spLocks noGrp="1"/>
          </p:cNvSpPr>
          <p:nvPr>
            <p:ph type="title"/>
          </p:nvPr>
        </p:nvSpPr>
        <p:spPr/>
        <p:txBody>
          <a:bodyPr/>
          <a:lstStyle/>
          <a:p>
            <a:r>
              <a:rPr lang="en-US"/>
              <a:t>Click to edit Master title style</a:t>
            </a:r>
          </a:p>
        </p:txBody>
      </p:sp>
      <p:sp>
        <p:nvSpPr>
          <p:cNvPr id="16" name="Text Placeholder 4">
            <a:extLst>
              <a:ext uri="{FF2B5EF4-FFF2-40B4-BE49-F238E27FC236}">
                <a16:creationId xmlns:a16="http://schemas.microsoft.com/office/drawing/2014/main" id="{1F05F3BA-65F5-4621-807B-C8B857D01CA9}"/>
              </a:ext>
            </a:extLst>
          </p:cNvPr>
          <p:cNvSpPr>
            <a:spLocks noGrp="1"/>
          </p:cNvSpPr>
          <p:nvPr>
            <p:ph type="body" sz="quarter" idx="3"/>
          </p:nvPr>
        </p:nvSpPr>
        <p:spPr>
          <a:xfrm>
            <a:off x="6438900" y="1463346"/>
            <a:ext cx="5181600" cy="487003"/>
          </a:xfrm>
        </p:spPr>
        <p:txBody>
          <a:bodyPr anchor="b">
            <a:normAutofit/>
          </a:bodyPr>
          <a:lstStyle>
            <a:lvl1pPr marL="0" indent="0">
              <a:buNone/>
              <a:defRPr sz="1600" b="1">
                <a:solidFill>
                  <a:schemeClr val="accent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8" name="Content Placeholder 5">
            <a:extLst>
              <a:ext uri="{FF2B5EF4-FFF2-40B4-BE49-F238E27FC236}">
                <a16:creationId xmlns:a16="http://schemas.microsoft.com/office/drawing/2014/main" id="{CDF89E18-CCB2-4D69-AB77-CAB656EC211C}"/>
              </a:ext>
            </a:extLst>
          </p:cNvPr>
          <p:cNvSpPr>
            <a:spLocks noGrp="1"/>
          </p:cNvSpPr>
          <p:nvPr>
            <p:ph sz="quarter" idx="4"/>
          </p:nvPr>
        </p:nvSpPr>
        <p:spPr>
          <a:xfrm>
            <a:off x="6438898" y="2149311"/>
            <a:ext cx="5181601" cy="4040352"/>
          </a:xfrm>
        </p:spPr>
        <p:txBody>
          <a:bodyPr>
            <a:normAutofit/>
          </a:bodyPr>
          <a:lstStyle>
            <a:lvl1pPr>
              <a:defRPr sz="1400"/>
            </a:lvl1pPr>
            <a:lvl2pPr>
              <a:defRPr sz="1400"/>
            </a:lvl2pPr>
            <a:lvl3pPr>
              <a:defRPr sz="1400"/>
            </a:lvl3pPr>
            <a:lvl4pPr>
              <a:defRPr sz="1400"/>
            </a:lvl4pPr>
            <a:lvl5pPr>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9" name="Text Placeholder 2">
            <a:extLst>
              <a:ext uri="{FF2B5EF4-FFF2-40B4-BE49-F238E27FC236}">
                <a16:creationId xmlns:a16="http://schemas.microsoft.com/office/drawing/2014/main" id="{986F9159-693C-4325-939A-8C6869B22466}"/>
              </a:ext>
            </a:extLst>
          </p:cNvPr>
          <p:cNvSpPr>
            <a:spLocks noGrp="1"/>
          </p:cNvSpPr>
          <p:nvPr>
            <p:ph type="body" idx="1"/>
          </p:nvPr>
        </p:nvSpPr>
        <p:spPr>
          <a:xfrm>
            <a:off x="446314" y="1463346"/>
            <a:ext cx="5306787" cy="487003"/>
          </a:xfrm>
        </p:spPr>
        <p:txBody>
          <a:bodyPr anchor="b">
            <a:normAutofit/>
          </a:bodyPr>
          <a:lstStyle>
            <a:lvl1pPr marL="0" indent="0">
              <a:buNone/>
              <a:defRPr sz="1600" b="1">
                <a:solidFill>
                  <a:schemeClr val="accent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0" name="Content Placeholder 3">
            <a:extLst>
              <a:ext uri="{FF2B5EF4-FFF2-40B4-BE49-F238E27FC236}">
                <a16:creationId xmlns:a16="http://schemas.microsoft.com/office/drawing/2014/main" id="{BEA361C8-0231-48E8-965E-6BB6D606C9FC}"/>
              </a:ext>
            </a:extLst>
          </p:cNvPr>
          <p:cNvSpPr>
            <a:spLocks noGrp="1"/>
          </p:cNvSpPr>
          <p:nvPr>
            <p:ph sz="half" idx="2"/>
          </p:nvPr>
        </p:nvSpPr>
        <p:spPr>
          <a:xfrm>
            <a:off x="446314" y="2149311"/>
            <a:ext cx="5306789" cy="4040352"/>
          </a:xfrm>
        </p:spPr>
        <p:txBody>
          <a:bodyPr>
            <a:normAutofit/>
          </a:bodyPr>
          <a:lstStyle>
            <a:lvl1pPr>
              <a:defRPr sz="1400"/>
            </a:lvl1pPr>
            <a:lvl2pPr>
              <a:defRPr sz="1400"/>
            </a:lvl2pPr>
            <a:lvl3pPr>
              <a:defRPr sz="1400"/>
            </a:lvl3pPr>
            <a:lvl4pPr>
              <a:defRPr sz="1400"/>
            </a:lvl4pPr>
            <a:lvl5pPr>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0159633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mparison white backgroun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FA6C5C5-5069-4AE6-8A3D-3F2C6B9506E4}"/>
              </a:ext>
            </a:extLst>
          </p:cNvPr>
          <p:cNvSpPr/>
          <p:nvPr userDrawn="1"/>
        </p:nvSpPr>
        <p:spPr>
          <a:xfrm>
            <a:off x="446314" y="-1"/>
            <a:ext cx="1188720" cy="128016"/>
          </a:xfrm>
          <a:prstGeom prst="rect">
            <a:avLst/>
          </a:prstGeom>
          <a:solidFill>
            <a:srgbClr val="0D560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chemeClr val="tx1"/>
              </a:solidFill>
            </a:endParaRPr>
          </a:p>
        </p:txBody>
      </p:sp>
      <p:sp>
        <p:nvSpPr>
          <p:cNvPr id="9" name="Text Placeholder 8">
            <a:extLst>
              <a:ext uri="{FF2B5EF4-FFF2-40B4-BE49-F238E27FC236}">
                <a16:creationId xmlns:a16="http://schemas.microsoft.com/office/drawing/2014/main" id="{FF7966C8-8738-4743-AE43-80F0C197B6C7}"/>
              </a:ext>
            </a:extLst>
          </p:cNvPr>
          <p:cNvSpPr>
            <a:spLocks noGrp="1"/>
          </p:cNvSpPr>
          <p:nvPr>
            <p:ph type="body" sz="quarter" idx="14"/>
          </p:nvPr>
        </p:nvSpPr>
        <p:spPr>
          <a:xfrm>
            <a:off x="571500" y="1509626"/>
            <a:ext cx="4900386" cy="334508"/>
          </a:xfrm>
        </p:spPr>
        <p:txBody>
          <a:bodyPr>
            <a:noAutofit/>
          </a:bodyPr>
          <a:lstStyle>
            <a:lvl1pPr marL="0" indent="0" algn="l">
              <a:buNone/>
              <a:defRPr sz="1600" b="1">
                <a:solidFill>
                  <a:schemeClr val="accent3"/>
                </a:solidFill>
                <a:latin typeface="+mn-lt"/>
              </a:defRPr>
            </a:lvl1pPr>
          </a:lstStyle>
          <a:p>
            <a:pPr lvl="0"/>
            <a:r>
              <a:rPr lang="en-US"/>
              <a:t>Edit Master text styles</a:t>
            </a:r>
          </a:p>
        </p:txBody>
      </p:sp>
      <p:sp>
        <p:nvSpPr>
          <p:cNvPr id="10" name="Text Placeholder 8">
            <a:extLst>
              <a:ext uri="{FF2B5EF4-FFF2-40B4-BE49-F238E27FC236}">
                <a16:creationId xmlns:a16="http://schemas.microsoft.com/office/drawing/2014/main" id="{3F93C618-7612-42AB-B890-45E85BD492F4}"/>
              </a:ext>
            </a:extLst>
          </p:cNvPr>
          <p:cNvSpPr>
            <a:spLocks noGrp="1"/>
          </p:cNvSpPr>
          <p:nvPr>
            <p:ph type="body" sz="quarter" idx="15"/>
          </p:nvPr>
        </p:nvSpPr>
        <p:spPr>
          <a:xfrm>
            <a:off x="6720114" y="1509626"/>
            <a:ext cx="4900386" cy="334508"/>
          </a:xfrm>
        </p:spPr>
        <p:txBody>
          <a:bodyPr>
            <a:noAutofit/>
          </a:bodyPr>
          <a:lstStyle>
            <a:lvl1pPr marL="0" indent="0" algn="l">
              <a:buNone/>
              <a:defRPr sz="1600" b="1">
                <a:solidFill>
                  <a:schemeClr val="accent6"/>
                </a:solidFill>
                <a:latin typeface="+mn-lt"/>
              </a:defRPr>
            </a:lvl1pPr>
          </a:lstStyle>
          <a:p>
            <a:pPr lvl="0"/>
            <a:r>
              <a:rPr lang="en-US"/>
              <a:t>Edit Master text styles</a:t>
            </a:r>
          </a:p>
        </p:txBody>
      </p:sp>
      <p:sp>
        <p:nvSpPr>
          <p:cNvPr id="12" name="Text Placeholder 8">
            <a:extLst>
              <a:ext uri="{FF2B5EF4-FFF2-40B4-BE49-F238E27FC236}">
                <a16:creationId xmlns:a16="http://schemas.microsoft.com/office/drawing/2014/main" id="{B1885C44-356C-410C-B697-9BA0E2858222}"/>
              </a:ext>
            </a:extLst>
          </p:cNvPr>
          <p:cNvSpPr>
            <a:spLocks noGrp="1"/>
          </p:cNvSpPr>
          <p:nvPr>
            <p:ph type="body" sz="quarter" idx="17"/>
          </p:nvPr>
        </p:nvSpPr>
        <p:spPr>
          <a:xfrm>
            <a:off x="571500" y="2156688"/>
            <a:ext cx="4900386" cy="3561943"/>
          </a:xfrm>
        </p:spPr>
        <p:txBody>
          <a:bodyPr>
            <a:noAutofit/>
          </a:bodyPr>
          <a:lstStyle>
            <a:lvl1pPr marL="0" indent="0" algn="l">
              <a:buNone/>
              <a:defRPr sz="1400" b="0">
                <a:solidFill>
                  <a:schemeClr val="tx1">
                    <a:lumMod val="75000"/>
                    <a:lumOff val="25000"/>
                  </a:schemeClr>
                </a:solidFill>
                <a:latin typeface="+mn-lt"/>
              </a:defRPr>
            </a:lvl1pPr>
          </a:lstStyle>
          <a:p>
            <a:pPr lvl="0"/>
            <a:r>
              <a:rPr lang="en-US"/>
              <a:t>Edit Master text styles</a:t>
            </a:r>
          </a:p>
        </p:txBody>
      </p:sp>
      <p:sp>
        <p:nvSpPr>
          <p:cNvPr id="13" name="Text Placeholder 8">
            <a:extLst>
              <a:ext uri="{FF2B5EF4-FFF2-40B4-BE49-F238E27FC236}">
                <a16:creationId xmlns:a16="http://schemas.microsoft.com/office/drawing/2014/main" id="{464BC696-49A6-4328-BB42-5566BAC00F80}"/>
              </a:ext>
            </a:extLst>
          </p:cNvPr>
          <p:cNvSpPr>
            <a:spLocks noGrp="1"/>
          </p:cNvSpPr>
          <p:nvPr>
            <p:ph type="body" sz="quarter" idx="18"/>
          </p:nvPr>
        </p:nvSpPr>
        <p:spPr>
          <a:xfrm>
            <a:off x="6720114" y="2156688"/>
            <a:ext cx="4900386" cy="3561943"/>
          </a:xfrm>
        </p:spPr>
        <p:txBody>
          <a:bodyPr>
            <a:noAutofit/>
          </a:bodyPr>
          <a:lstStyle>
            <a:lvl1pPr marL="0" indent="0" algn="l">
              <a:buNone/>
              <a:defRPr sz="1400" b="0">
                <a:solidFill>
                  <a:schemeClr val="tx1">
                    <a:lumMod val="75000"/>
                    <a:lumOff val="25000"/>
                  </a:schemeClr>
                </a:solidFill>
                <a:latin typeface="+mn-lt"/>
              </a:defRPr>
            </a:lvl1pPr>
          </a:lstStyle>
          <a:p>
            <a:pPr lvl="0"/>
            <a:r>
              <a:rPr lang="en-US"/>
              <a:t>Edit Master text styles</a:t>
            </a:r>
          </a:p>
        </p:txBody>
      </p:sp>
      <p:sp>
        <p:nvSpPr>
          <p:cNvPr id="3" name="Title 2">
            <a:extLst>
              <a:ext uri="{FF2B5EF4-FFF2-40B4-BE49-F238E27FC236}">
                <a16:creationId xmlns:a16="http://schemas.microsoft.com/office/drawing/2014/main" id="{E0FB9F81-CC7F-5244-95A6-279BE4B51AB1}"/>
              </a:ext>
            </a:extLst>
          </p:cNvPr>
          <p:cNvSpPr>
            <a:spLocks noGrp="1"/>
          </p:cNvSpPr>
          <p:nvPr>
            <p:ph type="title"/>
          </p:nvPr>
        </p:nvSpPr>
        <p:spPr>
          <a:xfrm>
            <a:off x="446314" y="500215"/>
            <a:ext cx="11174186" cy="590931"/>
          </a:xfrm>
        </p:spPr>
        <p:txBody>
          <a:bodyPr/>
          <a:lstStyle/>
          <a:p>
            <a:r>
              <a:rPr lang="en-US"/>
              <a:t>Click to edit Master title style</a:t>
            </a:r>
            <a:endParaRPr lang="en-US" dirty="0"/>
          </a:p>
        </p:txBody>
      </p:sp>
      <p:pic>
        <p:nvPicPr>
          <p:cNvPr id="17" name="Picture 16">
            <a:extLst>
              <a:ext uri="{FF2B5EF4-FFF2-40B4-BE49-F238E27FC236}">
                <a16:creationId xmlns:a16="http://schemas.microsoft.com/office/drawing/2014/main" id="{58937490-E5FE-4FC9-9541-A10D40E43AD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01400" y="282740"/>
            <a:ext cx="435034" cy="608811"/>
          </a:xfrm>
          <a:prstGeom prst="rect">
            <a:avLst/>
          </a:prstGeom>
        </p:spPr>
      </p:pic>
      <p:sp>
        <p:nvSpPr>
          <p:cNvPr id="11" name="Text Placeholder 3">
            <a:extLst>
              <a:ext uri="{FF2B5EF4-FFF2-40B4-BE49-F238E27FC236}">
                <a16:creationId xmlns:a16="http://schemas.microsoft.com/office/drawing/2014/main" id="{8B3D77BF-D7FB-491A-87A9-BD0B92EBDC28}"/>
              </a:ext>
            </a:extLst>
          </p:cNvPr>
          <p:cNvSpPr txBox="1">
            <a:spLocks/>
          </p:cNvSpPr>
          <p:nvPr userDrawn="1"/>
        </p:nvSpPr>
        <p:spPr>
          <a:xfrm>
            <a:off x="978106" y="296030"/>
            <a:ext cx="11174186" cy="701731"/>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lang="en-GB" sz="3600" b="1" kern="1200" spc="-60" baseline="0" dirty="0">
                <a:solidFill>
                  <a:schemeClr val="tx1"/>
                </a:solidFill>
                <a:latin typeface="+mj-lt"/>
                <a:ea typeface="+mj-ea"/>
                <a:cs typeface="+mj-cs"/>
              </a:defRPr>
            </a:lvl1pPr>
          </a:lstStyle>
          <a:p>
            <a:pPr>
              <a:spcBef>
                <a:spcPts val="0"/>
              </a:spcBef>
            </a:pPr>
            <a:r>
              <a:rPr lang="en-US" sz="2400" dirty="0">
                <a:solidFill>
                  <a:srgbClr val="0D5601"/>
                </a:solidFill>
              </a:rPr>
              <a:t>The Fourth Meeting of Signatories of the Saiga MOU</a:t>
            </a:r>
          </a:p>
          <a:p>
            <a:pPr>
              <a:spcBef>
                <a:spcPts val="0"/>
              </a:spcBef>
            </a:pPr>
            <a:r>
              <a:rPr lang="en-US" sz="2000" b="0" dirty="0">
                <a:solidFill>
                  <a:srgbClr val="0D5601"/>
                </a:solidFill>
              </a:rPr>
              <a:t>28-29 September 2021, online meeting</a:t>
            </a:r>
          </a:p>
        </p:txBody>
      </p:sp>
    </p:spTree>
    <p:extLst>
      <p:ext uri="{BB962C8B-B14F-4D97-AF65-F5344CB8AC3E}">
        <p14:creationId xmlns:p14="http://schemas.microsoft.com/office/powerpoint/2010/main" val="14402533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2.jp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1.jp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E1B3994-EC85-4CEE-B849-7AE33810F50A}"/>
              </a:ext>
            </a:extLst>
          </p:cNvPr>
          <p:cNvSpPr>
            <a:spLocks noGrp="1"/>
          </p:cNvSpPr>
          <p:nvPr>
            <p:ph type="title"/>
          </p:nvPr>
        </p:nvSpPr>
        <p:spPr>
          <a:xfrm>
            <a:off x="446314" y="500215"/>
            <a:ext cx="11174186" cy="590931"/>
          </a:xfrm>
          <a:prstGeom prst="rect">
            <a:avLst/>
          </a:prstGeom>
        </p:spPr>
        <p:txBody>
          <a:bodyPr vert="horz" wrap="square" lIns="91440" tIns="45720" rIns="91440" bIns="45720" rtlCol="0" anchor="ctr">
            <a:spAutoFit/>
          </a:bodyPr>
          <a:lstStyle/>
          <a:p>
            <a:pPr lvl="0"/>
            <a:r>
              <a:rPr lang="en-US"/>
              <a:t>Click to edit Master title style</a:t>
            </a:r>
            <a:endParaRPr lang="en-GB" dirty="0"/>
          </a:p>
        </p:txBody>
      </p:sp>
      <p:sp>
        <p:nvSpPr>
          <p:cNvPr id="3" name="Text Placeholder 2">
            <a:extLst>
              <a:ext uri="{FF2B5EF4-FFF2-40B4-BE49-F238E27FC236}">
                <a16:creationId xmlns:a16="http://schemas.microsoft.com/office/drawing/2014/main" id="{EE88709A-CA63-4EAC-968C-8873D088E691}"/>
              </a:ext>
            </a:extLst>
          </p:cNvPr>
          <p:cNvSpPr>
            <a:spLocks noGrp="1"/>
          </p:cNvSpPr>
          <p:nvPr>
            <p:ph type="body" idx="1"/>
          </p:nvPr>
        </p:nvSpPr>
        <p:spPr>
          <a:xfrm>
            <a:off x="446314" y="1253331"/>
            <a:ext cx="11174186" cy="477009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Footer Placeholder 4">
            <a:extLst>
              <a:ext uri="{FF2B5EF4-FFF2-40B4-BE49-F238E27FC236}">
                <a16:creationId xmlns:a16="http://schemas.microsoft.com/office/drawing/2014/main" id="{6BBA3C17-8AAC-4933-A7DA-CD7D3F840BEB}"/>
              </a:ext>
            </a:extLst>
          </p:cNvPr>
          <p:cNvSpPr>
            <a:spLocks noGrp="1"/>
          </p:cNvSpPr>
          <p:nvPr>
            <p:ph type="ftr" sz="quarter" idx="3"/>
          </p:nvPr>
        </p:nvSpPr>
        <p:spPr>
          <a:xfrm>
            <a:off x="446314" y="6356350"/>
            <a:ext cx="4114800" cy="365125"/>
          </a:xfrm>
          <a:prstGeom prst="rect">
            <a:avLst/>
          </a:prstGeom>
        </p:spPr>
        <p:txBody>
          <a:bodyPr vert="horz" lIns="91440" tIns="45720" rIns="91440" bIns="45720" rtlCol="0" anchor="ctr"/>
          <a:lstStyle>
            <a:lvl1pPr algn="l">
              <a:defRPr sz="1200">
                <a:solidFill>
                  <a:schemeClr val="tx1">
                    <a:tint val="75000"/>
                  </a:schemeClr>
                </a:solidFill>
                <a:latin typeface="+mj-lt"/>
              </a:defRPr>
            </a:lvl1pPr>
          </a:lstStyle>
          <a:p>
            <a:endParaRPr lang="en-GB" dirty="0"/>
          </a:p>
        </p:txBody>
      </p:sp>
      <p:sp>
        <p:nvSpPr>
          <p:cNvPr id="9" name="Line 8">
            <a:extLst>
              <a:ext uri="{FF2B5EF4-FFF2-40B4-BE49-F238E27FC236}">
                <a16:creationId xmlns:a16="http://schemas.microsoft.com/office/drawing/2014/main" id="{11327C16-7886-47DD-AEB1-FBE23226E4C4}"/>
              </a:ext>
            </a:extLst>
          </p:cNvPr>
          <p:cNvSpPr>
            <a:spLocks noChangeShapeType="1"/>
          </p:cNvSpPr>
          <p:nvPr userDrawn="1"/>
        </p:nvSpPr>
        <p:spPr bwMode="auto">
          <a:xfrm>
            <a:off x="10979682" y="6554919"/>
            <a:ext cx="1207301" cy="0"/>
          </a:xfrm>
          <a:prstGeom prst="line">
            <a:avLst/>
          </a:prstGeom>
          <a:noFill/>
          <a:ln w="12700" cap="sq">
            <a:solidFill>
              <a:srgbClr val="014493"/>
            </a:solidFill>
            <a:round/>
            <a:headEnd type="none"/>
            <a:tailEnd type="none"/>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GB" sz="1350"/>
          </a:p>
        </p:txBody>
      </p:sp>
      <p:sp>
        <p:nvSpPr>
          <p:cNvPr id="10" name="Line 8">
            <a:extLst>
              <a:ext uri="{FF2B5EF4-FFF2-40B4-BE49-F238E27FC236}">
                <a16:creationId xmlns:a16="http://schemas.microsoft.com/office/drawing/2014/main" id="{00E305B2-E155-41A7-80DB-D16A2C5BFEFF}"/>
              </a:ext>
            </a:extLst>
          </p:cNvPr>
          <p:cNvSpPr>
            <a:spLocks noChangeShapeType="1"/>
          </p:cNvSpPr>
          <p:nvPr userDrawn="1"/>
        </p:nvSpPr>
        <p:spPr bwMode="auto">
          <a:xfrm>
            <a:off x="9430418" y="6554919"/>
            <a:ext cx="573839" cy="0"/>
          </a:xfrm>
          <a:prstGeom prst="line">
            <a:avLst/>
          </a:prstGeom>
          <a:noFill/>
          <a:ln w="12700" cap="sq">
            <a:solidFill>
              <a:srgbClr val="014493"/>
            </a:solidFill>
            <a:round/>
            <a:headEnd type="none"/>
            <a:tailEnd type="none"/>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GB" sz="1350"/>
          </a:p>
        </p:txBody>
      </p:sp>
      <p:pic>
        <p:nvPicPr>
          <p:cNvPr id="12" name="Picture 11">
            <a:extLst>
              <a:ext uri="{FF2B5EF4-FFF2-40B4-BE49-F238E27FC236}">
                <a16:creationId xmlns:a16="http://schemas.microsoft.com/office/drawing/2014/main" id="{8A80946A-EC31-40BC-91D6-2ED57B301035}"/>
              </a:ext>
            </a:extLst>
          </p:cNvPr>
          <p:cNvPicPr>
            <a:picLocks noChangeAspect="1"/>
          </p:cNvPicPr>
          <p:nvPr userDrawn="1"/>
        </p:nvPicPr>
        <p:blipFill>
          <a:blip r:embed="rId23">
            <a:extLst>
              <a:ext uri="{28A0092B-C50C-407E-A947-70E740481C1C}">
                <a14:useLocalDpi xmlns:a14="http://schemas.microsoft.com/office/drawing/2010/main" val="0"/>
              </a:ext>
            </a:extLst>
          </a:blip>
          <a:stretch>
            <a:fillRect/>
          </a:stretch>
        </p:blipFill>
        <p:spPr>
          <a:xfrm>
            <a:off x="10626568" y="6430683"/>
            <a:ext cx="195767" cy="273966"/>
          </a:xfrm>
          <a:prstGeom prst="rect">
            <a:avLst/>
          </a:prstGeom>
        </p:spPr>
      </p:pic>
      <p:pic>
        <p:nvPicPr>
          <p:cNvPr id="6" name="Picture 5" descr="A close up of a logo&#10;&#10;Description automatically generated">
            <a:extLst>
              <a:ext uri="{FF2B5EF4-FFF2-40B4-BE49-F238E27FC236}">
                <a16:creationId xmlns:a16="http://schemas.microsoft.com/office/drawing/2014/main" id="{F5119C55-615E-4295-A0E6-41D0922A6D9B}"/>
              </a:ext>
            </a:extLst>
          </p:cNvPr>
          <p:cNvPicPr>
            <a:picLocks noChangeAspect="1"/>
          </p:cNvPicPr>
          <p:nvPr userDrawn="1"/>
        </p:nvPicPr>
        <p:blipFill>
          <a:blip r:embed="rId24"/>
          <a:stretch>
            <a:fillRect/>
          </a:stretch>
        </p:blipFill>
        <p:spPr>
          <a:xfrm>
            <a:off x="10086055" y="6352478"/>
            <a:ext cx="452022" cy="452022"/>
          </a:xfrm>
          <a:prstGeom prst="rect">
            <a:avLst/>
          </a:prstGeom>
        </p:spPr>
      </p:pic>
    </p:spTree>
    <p:extLst>
      <p:ext uri="{BB962C8B-B14F-4D97-AF65-F5344CB8AC3E}">
        <p14:creationId xmlns:p14="http://schemas.microsoft.com/office/powerpoint/2010/main" val="3981575698"/>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51" r:id="rId3"/>
    <p:sldLayoutId id="2147483661" r:id="rId4"/>
    <p:sldLayoutId id="2147483662" r:id="rId5"/>
    <p:sldLayoutId id="2147483650" r:id="rId6"/>
    <p:sldLayoutId id="2147483668" r:id="rId7"/>
    <p:sldLayoutId id="2147483674" r:id="rId8"/>
    <p:sldLayoutId id="2147483666" r:id="rId9"/>
    <p:sldLayoutId id="2147483664" r:id="rId10"/>
    <p:sldLayoutId id="2147483663" r:id="rId11"/>
    <p:sldLayoutId id="2147483667" r:id="rId12"/>
    <p:sldLayoutId id="2147483671" r:id="rId13"/>
    <p:sldLayoutId id="2147483672" r:id="rId14"/>
    <p:sldLayoutId id="2147483673" r:id="rId15"/>
    <p:sldLayoutId id="2147483675" r:id="rId16"/>
    <p:sldLayoutId id="2147483676" r:id="rId17"/>
    <p:sldLayoutId id="2147483665" r:id="rId18"/>
    <p:sldLayoutId id="2147483669" r:id="rId19"/>
    <p:sldLayoutId id="2147483670" r:id="rId20"/>
    <p:sldLayoutId id="2147483677" r:id="rId21"/>
  </p:sldLayoutIdLst>
  <p:hf hdr="0" ftr="0" dt="0"/>
  <p:txStyles>
    <p:titleStyle>
      <a:lvl1pPr algn="l" defTabSz="914400" rtl="0" eaLnBrk="1" latinLnBrk="0" hangingPunct="1">
        <a:lnSpc>
          <a:spcPct val="90000"/>
        </a:lnSpc>
        <a:spcBef>
          <a:spcPct val="0"/>
        </a:spcBef>
        <a:buNone/>
        <a:defRPr lang="en-GB" sz="3600" b="1" kern="1200" spc="-60" baseline="0" dirty="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kern="1200">
          <a:solidFill>
            <a:srgbClr val="014493"/>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rgbClr val="014493"/>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rgbClr val="014493"/>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rgbClr val="014493"/>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rgbClr val="014493"/>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pos="360" userDrawn="1">
          <p15:clr>
            <a:srgbClr val="F26B43"/>
          </p15:clr>
        </p15:guide>
        <p15:guide id="4" pos="7320" userDrawn="1">
          <p15:clr>
            <a:srgbClr val="F26B43"/>
          </p15:clr>
        </p15:guide>
        <p15:guide id="5" orient="horz" pos="360" userDrawn="1">
          <p15:clr>
            <a:srgbClr val="F26B43"/>
          </p15:clr>
        </p15:guide>
        <p15:guide id="6" orient="horz" pos="396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3.jpeg"/><Relationship Id="rId1" Type="http://schemas.openxmlformats.org/officeDocument/2006/relationships/slideLayout" Target="../slideLayouts/slideLayout1.xml"/><Relationship Id="rId4" Type="http://schemas.openxmlformats.org/officeDocument/2006/relationships/image" Target="../media/image2.jpg"/></Relationships>
</file>

<file path=ppt/slides/_rels/slide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1.xml"/></Relationships>
</file>

<file path=ppt/slides/_rels/slide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7062F374-1ED9-4D27-A55B-F7F03A27DC73}"/>
              </a:ext>
            </a:extLst>
          </p:cNvPr>
          <p:cNvPicPr>
            <a:picLocks noGrp="1" noChangeAspect="1"/>
          </p:cNvPicPr>
          <p:nvPr>
            <p:ph type="pic" sz="quarter" idx="10"/>
          </p:nvPr>
        </p:nvPicPr>
        <p:blipFill rotWithShape="1">
          <a:blip r:embed="rId2" cstate="hqprint">
            <a:extLst>
              <a:ext uri="{28A0092B-C50C-407E-A947-70E740481C1C}">
                <a14:useLocalDpi xmlns:a14="http://schemas.microsoft.com/office/drawing/2010/main"/>
              </a:ext>
            </a:extLst>
          </a:blip>
          <a:srcRect/>
          <a:stretch/>
        </p:blipFill>
        <p:spPr>
          <a:xfrm>
            <a:off x="-106878" y="0"/>
            <a:ext cx="12409714" cy="4504195"/>
          </a:xfrm>
        </p:spPr>
      </p:pic>
      <p:sp>
        <p:nvSpPr>
          <p:cNvPr id="5" name="Title 2">
            <a:extLst>
              <a:ext uri="{FF2B5EF4-FFF2-40B4-BE49-F238E27FC236}">
                <a16:creationId xmlns:a16="http://schemas.microsoft.com/office/drawing/2014/main" id="{EB9EFBF6-8BD5-452F-88C7-42D5F2D2DEDC}"/>
              </a:ext>
            </a:extLst>
          </p:cNvPr>
          <p:cNvSpPr txBox="1">
            <a:spLocks/>
          </p:cNvSpPr>
          <p:nvPr/>
        </p:nvSpPr>
        <p:spPr>
          <a:xfrm>
            <a:off x="292929" y="278648"/>
            <a:ext cx="9666514" cy="701731"/>
          </a:xfrm>
          <a:prstGeom prst="rect">
            <a:avLst/>
          </a:prstGeom>
        </p:spPr>
        <p:txBody>
          <a:bodyPr vert="horz" wrap="square" lIns="91440" tIns="45720" rIns="91440" bIns="45720" rtlCol="0" anchor="b">
            <a:spAutoFit/>
          </a:bodyPr>
          <a:lstStyle>
            <a:lvl1pPr algn="l" defTabSz="914400" rtl="0" eaLnBrk="1" latinLnBrk="0" hangingPunct="1">
              <a:lnSpc>
                <a:spcPct val="90000"/>
              </a:lnSpc>
              <a:spcBef>
                <a:spcPct val="0"/>
              </a:spcBef>
              <a:buNone/>
              <a:defRPr lang="en-GB" sz="4400" b="1" kern="1200" spc="-60" baseline="0" dirty="0">
                <a:solidFill>
                  <a:schemeClr val="tx1">
                    <a:lumMod val="75000"/>
                    <a:lumOff val="25000"/>
                  </a:schemeClr>
                </a:solidFill>
                <a:latin typeface="+mj-lt"/>
                <a:ea typeface="+mj-ea"/>
                <a:cs typeface="+mj-cs"/>
              </a:defRPr>
            </a:lvl1pPr>
          </a:lstStyle>
          <a:p>
            <a:r>
              <a:rPr lang="en-US" dirty="0">
                <a:solidFill>
                  <a:schemeClr val="bg1"/>
                </a:solidFill>
              </a:rPr>
              <a:t>Convention on Migratory Species</a:t>
            </a:r>
          </a:p>
        </p:txBody>
      </p:sp>
      <p:sp>
        <p:nvSpPr>
          <p:cNvPr id="6" name="Text Placeholder 3">
            <a:extLst>
              <a:ext uri="{FF2B5EF4-FFF2-40B4-BE49-F238E27FC236}">
                <a16:creationId xmlns:a16="http://schemas.microsoft.com/office/drawing/2014/main" id="{B38AD1B8-4957-43BC-82A0-35BB897DBD35}"/>
              </a:ext>
            </a:extLst>
          </p:cNvPr>
          <p:cNvSpPr txBox="1">
            <a:spLocks/>
          </p:cNvSpPr>
          <p:nvPr/>
        </p:nvSpPr>
        <p:spPr>
          <a:xfrm>
            <a:off x="328547" y="1025851"/>
            <a:ext cx="12093043" cy="820225"/>
          </a:xfrm>
          <a:prstGeom prst="rect">
            <a:avLst/>
          </a:prstGeom>
        </p:spPr>
        <p:txBody>
          <a:bodyPr vert="horz" wrap="square" lIns="91440" tIns="45720" rIns="91440" bIns="45720" rtlCol="0">
            <a:spAutoFit/>
          </a:bodyPr>
          <a:lstStyle>
            <a:lvl1pPr marL="0" indent="0" algn="l" defTabSz="914400" rtl="0" eaLnBrk="1" latinLnBrk="0" hangingPunct="1">
              <a:lnSpc>
                <a:spcPct val="90000"/>
              </a:lnSpc>
              <a:spcBef>
                <a:spcPts val="1000"/>
              </a:spcBef>
              <a:buFont typeface="Arial" panose="020B0604020202020204" pitchFamily="34" charset="0"/>
              <a:buNone/>
              <a:defRPr lang="en-GB" sz="1800" b="0" kern="1200" dirty="0">
                <a:solidFill>
                  <a:schemeClr val="accent2">
                    <a:lumMod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rgbClr val="014493"/>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rgbClr val="014493"/>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rgbClr val="014493"/>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rgbClr val="014493"/>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en-US" sz="2700" b="1" dirty="0">
                <a:solidFill>
                  <a:schemeClr val="bg1"/>
                </a:solidFill>
              </a:rPr>
              <a:t>The Fourth Meeting of Signatories to the Saiga MOU</a:t>
            </a:r>
          </a:p>
          <a:p>
            <a:pPr>
              <a:spcBef>
                <a:spcPts val="600"/>
              </a:spcBef>
            </a:pPr>
            <a:r>
              <a:rPr lang="en-US" sz="2000" b="1" dirty="0">
                <a:solidFill>
                  <a:schemeClr val="bg1"/>
                </a:solidFill>
              </a:rPr>
              <a:t>28-29 September 2021, Russian Federation, online meeting</a:t>
            </a:r>
            <a:endParaRPr lang="en-US" dirty="0">
              <a:solidFill>
                <a:schemeClr val="bg1"/>
              </a:solidFill>
            </a:endParaRPr>
          </a:p>
        </p:txBody>
      </p:sp>
      <p:sp>
        <p:nvSpPr>
          <p:cNvPr id="9" name="Title 50">
            <a:extLst>
              <a:ext uri="{FF2B5EF4-FFF2-40B4-BE49-F238E27FC236}">
                <a16:creationId xmlns:a16="http://schemas.microsoft.com/office/drawing/2014/main" id="{EFB3D109-19B9-4DC1-8A61-C197536D3F16}"/>
              </a:ext>
            </a:extLst>
          </p:cNvPr>
          <p:cNvSpPr txBox="1">
            <a:spLocks/>
          </p:cNvSpPr>
          <p:nvPr/>
        </p:nvSpPr>
        <p:spPr>
          <a:xfrm>
            <a:off x="694871" y="4689628"/>
            <a:ext cx="10607040" cy="701731"/>
          </a:xfrm>
          <a:prstGeom prst="rect">
            <a:avLst/>
          </a:prstGeom>
        </p:spPr>
        <p:txBody>
          <a:bodyPr vert="horz" wrap="square" lIns="91440" tIns="45720" rIns="91440" bIns="45720" rtlCol="0" anchor="t">
            <a:noAutofit/>
          </a:bodyPr>
          <a:lstStyle>
            <a:lvl1pPr algn="l" defTabSz="914400" rtl="0" eaLnBrk="1" latinLnBrk="0" hangingPunct="1">
              <a:lnSpc>
                <a:spcPct val="90000"/>
              </a:lnSpc>
              <a:spcBef>
                <a:spcPct val="0"/>
              </a:spcBef>
              <a:buNone/>
              <a:defRPr lang="en-GB" sz="4800" b="1" kern="1200" spc="-150" baseline="0">
                <a:solidFill>
                  <a:schemeClr val="tx1">
                    <a:lumMod val="75000"/>
                    <a:lumOff val="25000"/>
                  </a:schemeClr>
                </a:solidFill>
                <a:latin typeface="+mj-lt"/>
                <a:ea typeface="+mj-ea"/>
                <a:cs typeface="+mj-cs"/>
              </a:defRPr>
            </a:lvl1pPr>
          </a:lstStyle>
          <a:p>
            <a:r>
              <a:rPr lang="en-US" sz="3600" dirty="0"/>
              <a:t>Name, title, organization of presenter</a:t>
            </a:r>
            <a:endParaRPr lang="es-ES" sz="3600" dirty="0"/>
          </a:p>
        </p:txBody>
      </p:sp>
      <p:sp>
        <p:nvSpPr>
          <p:cNvPr id="8" name="Line 8">
            <a:extLst>
              <a:ext uri="{FF2B5EF4-FFF2-40B4-BE49-F238E27FC236}">
                <a16:creationId xmlns:a16="http://schemas.microsoft.com/office/drawing/2014/main" id="{D30BBA71-C6C4-4735-AA6D-8E84D608AF93}"/>
              </a:ext>
            </a:extLst>
          </p:cNvPr>
          <p:cNvSpPr>
            <a:spLocks noChangeShapeType="1"/>
          </p:cNvSpPr>
          <p:nvPr/>
        </p:nvSpPr>
        <p:spPr bwMode="auto">
          <a:xfrm>
            <a:off x="10979682" y="6554919"/>
            <a:ext cx="1207301" cy="0"/>
          </a:xfrm>
          <a:prstGeom prst="line">
            <a:avLst/>
          </a:prstGeom>
          <a:noFill/>
          <a:ln w="12700" cap="sq">
            <a:solidFill>
              <a:srgbClr val="014493"/>
            </a:solidFill>
            <a:round/>
            <a:headEnd type="none"/>
            <a:tailEnd type="none"/>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GB" sz="1350"/>
          </a:p>
        </p:txBody>
      </p:sp>
      <p:sp>
        <p:nvSpPr>
          <p:cNvPr id="10" name="Line 8">
            <a:extLst>
              <a:ext uri="{FF2B5EF4-FFF2-40B4-BE49-F238E27FC236}">
                <a16:creationId xmlns:a16="http://schemas.microsoft.com/office/drawing/2014/main" id="{FB5524CF-3975-49A1-919C-28BF3EEE0366}"/>
              </a:ext>
            </a:extLst>
          </p:cNvPr>
          <p:cNvSpPr>
            <a:spLocks noChangeShapeType="1"/>
          </p:cNvSpPr>
          <p:nvPr/>
        </p:nvSpPr>
        <p:spPr bwMode="auto">
          <a:xfrm>
            <a:off x="9430419" y="6554919"/>
            <a:ext cx="543760" cy="0"/>
          </a:xfrm>
          <a:prstGeom prst="line">
            <a:avLst/>
          </a:prstGeom>
          <a:noFill/>
          <a:ln w="12700" cap="sq">
            <a:solidFill>
              <a:srgbClr val="014493"/>
            </a:solidFill>
            <a:round/>
            <a:headEnd type="none"/>
            <a:tailEnd type="none"/>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GB" sz="1350"/>
          </a:p>
        </p:txBody>
      </p:sp>
      <p:pic>
        <p:nvPicPr>
          <p:cNvPr id="12" name="Picture 11">
            <a:extLst>
              <a:ext uri="{FF2B5EF4-FFF2-40B4-BE49-F238E27FC236}">
                <a16:creationId xmlns:a16="http://schemas.microsoft.com/office/drawing/2014/main" id="{9B409A09-B66C-416D-B0CB-877B8CC4F0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26568" y="6430683"/>
            <a:ext cx="195767" cy="273966"/>
          </a:xfrm>
          <a:prstGeom prst="rect">
            <a:avLst/>
          </a:prstGeom>
        </p:spPr>
      </p:pic>
      <p:pic>
        <p:nvPicPr>
          <p:cNvPr id="3" name="Picture 2" descr="A close up of a logo&#10;&#10;Description automatically generated">
            <a:extLst>
              <a:ext uri="{FF2B5EF4-FFF2-40B4-BE49-F238E27FC236}">
                <a16:creationId xmlns:a16="http://schemas.microsoft.com/office/drawing/2014/main" id="{36EF8499-560C-451F-B56C-A18E188624AA}"/>
              </a:ext>
            </a:extLst>
          </p:cNvPr>
          <p:cNvPicPr>
            <a:picLocks noChangeAspect="1"/>
          </p:cNvPicPr>
          <p:nvPr/>
        </p:nvPicPr>
        <p:blipFill>
          <a:blip r:embed="rId4"/>
          <a:stretch>
            <a:fillRect/>
          </a:stretch>
        </p:blipFill>
        <p:spPr>
          <a:xfrm>
            <a:off x="10076892" y="6340647"/>
            <a:ext cx="481257" cy="481257"/>
          </a:xfrm>
          <a:prstGeom prst="rect">
            <a:avLst/>
          </a:prstGeom>
        </p:spPr>
      </p:pic>
    </p:spTree>
    <p:extLst>
      <p:ext uri="{BB962C8B-B14F-4D97-AF65-F5344CB8AC3E}">
        <p14:creationId xmlns:p14="http://schemas.microsoft.com/office/powerpoint/2010/main" val="38307560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4E925826-43B0-4C2C-B9EA-3B5F93A640EA}"/>
              </a:ext>
            </a:extLst>
          </p:cNvPr>
          <p:cNvSpPr txBox="1">
            <a:spLocks/>
          </p:cNvSpPr>
          <p:nvPr/>
        </p:nvSpPr>
        <p:spPr>
          <a:xfrm>
            <a:off x="696686" y="2314026"/>
            <a:ext cx="9666514" cy="603242"/>
          </a:xfrm>
          <a:prstGeom prst="rect">
            <a:avLst/>
          </a:prstGeom>
        </p:spPr>
        <p:txBody>
          <a:bodyPr vert="horz" lIns="91440" tIns="45720" rIns="91440" bIns="45720" rtlCol="0">
            <a:noAutofit/>
          </a:bodyPr>
          <a:lstStyle>
            <a:lvl1pPr marL="228600" indent="-228600" algn="l" defTabSz="914400" rtl="0" eaLnBrk="1" latinLnBrk="0" hangingPunct="1">
              <a:lnSpc>
                <a:spcPct val="100000"/>
              </a:lnSpc>
              <a:spcBef>
                <a:spcPts val="600"/>
              </a:spcBef>
              <a:spcAft>
                <a:spcPts val="1200"/>
              </a:spcAft>
              <a:buFont typeface="Arial" panose="020B0604020202020204" pitchFamily="34" charset="0"/>
              <a:buChar char="•"/>
              <a:defRPr sz="1800" b="0" kern="1200">
                <a:solidFill>
                  <a:schemeClr val="tx1">
                    <a:lumMod val="75000"/>
                    <a:lumOff val="25000"/>
                  </a:schemeClr>
                </a:solidFill>
                <a:latin typeface="+mn-lt"/>
                <a:ea typeface="+mn-ea"/>
                <a:cs typeface="+mn-cs"/>
              </a:defRPr>
            </a:lvl1pPr>
            <a:lvl2pPr marL="685800" indent="-228600" algn="l" defTabSz="914400" rtl="0" eaLnBrk="1" latinLnBrk="0" hangingPunct="1">
              <a:lnSpc>
                <a:spcPct val="100000"/>
              </a:lnSpc>
              <a:spcBef>
                <a:spcPts val="600"/>
              </a:spcBef>
              <a:spcAft>
                <a:spcPts val="1200"/>
              </a:spcAft>
              <a:buFont typeface="Arial" panose="020B0604020202020204" pitchFamily="34" charset="0"/>
              <a:buChar char="•"/>
              <a:defRPr sz="1600" b="0" kern="1200">
                <a:solidFill>
                  <a:schemeClr val="tx1">
                    <a:lumMod val="75000"/>
                    <a:lumOff val="25000"/>
                  </a:schemeClr>
                </a:solidFill>
                <a:latin typeface="+mn-lt"/>
                <a:ea typeface="+mn-ea"/>
                <a:cs typeface="+mn-cs"/>
              </a:defRPr>
            </a:lvl2pPr>
            <a:lvl3pPr marL="1143000" indent="-228600" algn="l" defTabSz="914400" rtl="0" eaLnBrk="1" latinLnBrk="0" hangingPunct="1">
              <a:lnSpc>
                <a:spcPct val="100000"/>
              </a:lnSpc>
              <a:spcBef>
                <a:spcPts val="600"/>
              </a:spcBef>
              <a:spcAft>
                <a:spcPts val="1200"/>
              </a:spcAft>
              <a:buFont typeface="Arial" panose="020B0604020202020204" pitchFamily="34" charset="0"/>
              <a:buChar char="•"/>
              <a:defRPr sz="1400" b="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b="0" kern="1200">
                <a:solidFill>
                  <a:srgbClr val="014493"/>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b="0" kern="1200">
                <a:solidFill>
                  <a:srgbClr val="014493"/>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solidFill>
                <a:srgbClr val="014493"/>
              </a:solidFill>
            </a:endParaRPr>
          </a:p>
        </p:txBody>
      </p:sp>
      <p:pic>
        <p:nvPicPr>
          <p:cNvPr id="6" name="Picture Placeholder 10">
            <a:extLst>
              <a:ext uri="{FF2B5EF4-FFF2-40B4-BE49-F238E27FC236}">
                <a16:creationId xmlns:a16="http://schemas.microsoft.com/office/drawing/2014/main" id="{5E179662-7CCE-41F8-BBC3-1E5B1AC8C083}"/>
              </a:ext>
            </a:extLst>
          </p:cNvPr>
          <p:cNvPicPr>
            <a:picLocks noChangeAspect="1"/>
          </p:cNvPicPr>
          <p:nvPr/>
        </p:nvPicPr>
        <p:blipFill rotWithShape="1">
          <a:blip r:embed="rId2"/>
          <a:srcRect t="35402" b="30736"/>
          <a:stretch/>
        </p:blipFill>
        <p:spPr>
          <a:xfrm>
            <a:off x="0" y="4700764"/>
            <a:ext cx="12192000" cy="2146775"/>
          </a:xfrm>
          <a:custGeom>
            <a:avLst/>
            <a:gdLst>
              <a:gd name="connsiteX0" fmla="*/ 9047741 w 11944014"/>
              <a:gd name="connsiteY0" fmla="*/ 1387 h 2146775"/>
              <a:gd name="connsiteX1" fmla="*/ 11419539 w 11944014"/>
              <a:gd name="connsiteY1" fmla="*/ 219677 h 2146775"/>
              <a:gd name="connsiteX2" fmla="*/ 11944014 w 11944014"/>
              <a:gd name="connsiteY2" fmla="*/ 308073 h 2146775"/>
              <a:gd name="connsiteX3" fmla="*/ 11944014 w 11944014"/>
              <a:gd name="connsiteY3" fmla="*/ 2146775 h 2146775"/>
              <a:gd name="connsiteX4" fmla="*/ 0 w 11944014"/>
              <a:gd name="connsiteY4" fmla="*/ 2146775 h 2146775"/>
              <a:gd name="connsiteX5" fmla="*/ 0 w 11944014"/>
              <a:gd name="connsiteY5" fmla="*/ 1286620 h 2146775"/>
              <a:gd name="connsiteX6" fmla="*/ 510557 w 11944014"/>
              <a:gd name="connsiteY6" fmla="*/ 1257271 h 2146775"/>
              <a:gd name="connsiteX7" fmla="*/ 4857299 w 11944014"/>
              <a:gd name="connsiteY7" fmla="*/ 599865 h 2146775"/>
              <a:gd name="connsiteX8" fmla="*/ 9047741 w 11944014"/>
              <a:gd name="connsiteY8" fmla="*/ 1387 h 2146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944014" h="2146775">
                <a:moveTo>
                  <a:pt x="9047741" y="1387"/>
                </a:moveTo>
                <a:cubicBezTo>
                  <a:pt x="10060417" y="-14311"/>
                  <a:pt x="10769985" y="106119"/>
                  <a:pt x="11419539" y="219677"/>
                </a:cubicBezTo>
                <a:lnTo>
                  <a:pt x="11944014" y="308073"/>
                </a:lnTo>
                <a:lnTo>
                  <a:pt x="11944014" y="2146775"/>
                </a:lnTo>
                <a:lnTo>
                  <a:pt x="0" y="2146775"/>
                </a:lnTo>
                <a:lnTo>
                  <a:pt x="0" y="1286620"/>
                </a:lnTo>
                <a:lnTo>
                  <a:pt x="510557" y="1257271"/>
                </a:lnTo>
                <a:cubicBezTo>
                  <a:pt x="1951876" y="1160309"/>
                  <a:pt x="3261017" y="969324"/>
                  <a:pt x="4857299" y="599865"/>
                </a:cubicBezTo>
                <a:cubicBezTo>
                  <a:pt x="6719283" y="168910"/>
                  <a:pt x="8035066" y="17084"/>
                  <a:pt x="9047741" y="1387"/>
                </a:cubicBezTo>
                <a:close/>
              </a:path>
            </a:pathLst>
          </a:custGeom>
        </p:spPr>
      </p:pic>
      <p:sp>
        <p:nvSpPr>
          <p:cNvPr id="9" name="Title 2">
            <a:extLst>
              <a:ext uri="{FF2B5EF4-FFF2-40B4-BE49-F238E27FC236}">
                <a16:creationId xmlns:a16="http://schemas.microsoft.com/office/drawing/2014/main" id="{BE0C7BEB-7CBB-4F0A-8A93-5FE486A71524}"/>
              </a:ext>
            </a:extLst>
          </p:cNvPr>
          <p:cNvSpPr>
            <a:spLocks noGrp="1"/>
          </p:cNvSpPr>
          <p:nvPr>
            <p:ph type="title" idx="4294967295"/>
          </p:nvPr>
        </p:nvSpPr>
        <p:spPr>
          <a:xfrm>
            <a:off x="482410" y="1103104"/>
            <a:ext cx="11174186" cy="507831"/>
          </a:xfrm>
        </p:spPr>
        <p:txBody>
          <a:bodyPr/>
          <a:lstStyle/>
          <a:p>
            <a:r>
              <a:rPr lang="en-US" sz="3000" dirty="0"/>
              <a:t>Current data on Saiga populations in </a:t>
            </a:r>
            <a:r>
              <a:rPr lang="de-DE" sz="3000" dirty="0"/>
              <a:t>[Country Name]</a:t>
            </a:r>
            <a:endParaRPr lang="en-US" sz="3000" dirty="0"/>
          </a:p>
        </p:txBody>
      </p:sp>
    </p:spTree>
    <p:extLst>
      <p:ext uri="{BB962C8B-B14F-4D97-AF65-F5344CB8AC3E}">
        <p14:creationId xmlns:p14="http://schemas.microsoft.com/office/powerpoint/2010/main" val="29947970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826B30E-A38E-434D-B516-FF75C10C976B}"/>
              </a:ext>
            </a:extLst>
          </p:cNvPr>
          <p:cNvSpPr>
            <a:spLocks noGrp="1"/>
          </p:cNvSpPr>
          <p:nvPr>
            <p:ph type="title"/>
          </p:nvPr>
        </p:nvSpPr>
        <p:spPr>
          <a:xfrm>
            <a:off x="352047" y="1102195"/>
            <a:ext cx="11174186" cy="507831"/>
          </a:xfrm>
        </p:spPr>
        <p:txBody>
          <a:bodyPr/>
          <a:lstStyle/>
          <a:p>
            <a:r>
              <a:rPr lang="de-DE" sz="3000" dirty="0"/>
              <a:t>Main </a:t>
            </a:r>
            <a:r>
              <a:rPr lang="de-DE" sz="3000" dirty="0" err="1"/>
              <a:t>threats</a:t>
            </a:r>
            <a:r>
              <a:rPr lang="de-DE" sz="3000" dirty="0"/>
              <a:t> </a:t>
            </a:r>
            <a:r>
              <a:rPr lang="de-DE" sz="3000" dirty="0" err="1"/>
              <a:t>for</a:t>
            </a:r>
            <a:r>
              <a:rPr lang="de-DE" sz="3000" dirty="0"/>
              <a:t> </a:t>
            </a:r>
            <a:r>
              <a:rPr lang="de-DE" sz="3000" dirty="0" err="1"/>
              <a:t>Saiga</a:t>
            </a:r>
            <a:r>
              <a:rPr lang="de-DE" sz="3000" dirty="0"/>
              <a:t> in [Country Name]</a:t>
            </a:r>
          </a:p>
        </p:txBody>
      </p:sp>
      <p:sp>
        <p:nvSpPr>
          <p:cNvPr id="3" name="Inhaltsplatzhalter 2">
            <a:extLst>
              <a:ext uri="{FF2B5EF4-FFF2-40B4-BE49-F238E27FC236}">
                <a16:creationId xmlns:a16="http://schemas.microsoft.com/office/drawing/2014/main" id="{89BE7D08-475D-456A-8D2F-CEA2DF536DF7}"/>
              </a:ext>
            </a:extLst>
          </p:cNvPr>
          <p:cNvSpPr>
            <a:spLocks noGrp="1"/>
          </p:cNvSpPr>
          <p:nvPr>
            <p:ph idx="1"/>
          </p:nvPr>
        </p:nvSpPr>
        <p:spPr>
          <a:xfrm>
            <a:off x="493449" y="1821259"/>
            <a:ext cx="8030935" cy="4770098"/>
          </a:xfrm>
        </p:spPr>
        <p:txBody>
          <a:bodyPr/>
          <a:lstStyle/>
          <a:p>
            <a:endParaRPr lang="de-DE" dirty="0"/>
          </a:p>
        </p:txBody>
      </p:sp>
    </p:spTree>
    <p:extLst>
      <p:ext uri="{BB962C8B-B14F-4D97-AF65-F5344CB8AC3E}">
        <p14:creationId xmlns:p14="http://schemas.microsoft.com/office/powerpoint/2010/main" val="24862114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12">
            <a:extLst>
              <a:ext uri="{FF2B5EF4-FFF2-40B4-BE49-F238E27FC236}">
                <a16:creationId xmlns:a16="http://schemas.microsoft.com/office/drawing/2014/main" id="{C8FD35EC-E425-46BF-8F9F-D2BCB782CE0F}"/>
              </a:ext>
            </a:extLst>
          </p:cNvPr>
          <p:cNvSpPr>
            <a:spLocks noGrp="1"/>
          </p:cNvSpPr>
          <p:nvPr>
            <p:ph idx="1"/>
          </p:nvPr>
        </p:nvSpPr>
        <p:spPr>
          <a:xfrm>
            <a:off x="508907" y="1612710"/>
            <a:ext cx="11174185" cy="3632579"/>
          </a:xfrm>
        </p:spPr>
        <p:txBody>
          <a:bodyPr/>
          <a:lstStyle/>
          <a:p>
            <a:pPr marL="0" indent="0">
              <a:spcAft>
                <a:spcPts val="600"/>
              </a:spcAft>
              <a:buNone/>
            </a:pPr>
            <a:endParaRPr lang="en-US" dirty="0">
              <a:solidFill>
                <a:schemeClr val="tx1"/>
              </a:solidFill>
            </a:endParaRPr>
          </a:p>
          <a:p>
            <a:pPr marL="0" indent="0">
              <a:spcAft>
                <a:spcPts val="600"/>
              </a:spcAft>
              <a:buNone/>
            </a:pPr>
            <a:endParaRPr lang="en-US" dirty="0">
              <a:solidFill>
                <a:schemeClr val="tx1"/>
              </a:solidFill>
            </a:endParaRPr>
          </a:p>
          <a:p>
            <a:pPr marL="0" indent="0">
              <a:spcAft>
                <a:spcPts val="600"/>
              </a:spcAft>
              <a:buNone/>
            </a:pPr>
            <a:endParaRPr lang="en-US" dirty="0">
              <a:solidFill>
                <a:schemeClr val="tx1"/>
              </a:solidFill>
            </a:endParaRPr>
          </a:p>
          <a:p>
            <a:pPr marL="0" indent="0">
              <a:spcAft>
                <a:spcPts val="600"/>
              </a:spcAft>
              <a:buNone/>
            </a:pPr>
            <a:endParaRPr lang="en-US" dirty="0">
              <a:solidFill>
                <a:schemeClr val="tx1"/>
              </a:solidFill>
            </a:endParaRPr>
          </a:p>
          <a:p>
            <a:pPr marL="0" indent="0">
              <a:spcAft>
                <a:spcPts val="600"/>
              </a:spcAft>
              <a:buNone/>
            </a:pPr>
            <a:endParaRPr lang="en-US" dirty="0">
              <a:solidFill>
                <a:schemeClr val="tx1"/>
              </a:solidFill>
            </a:endParaRPr>
          </a:p>
        </p:txBody>
      </p:sp>
      <p:sp>
        <p:nvSpPr>
          <p:cNvPr id="4" name="Title 2">
            <a:extLst>
              <a:ext uri="{FF2B5EF4-FFF2-40B4-BE49-F238E27FC236}">
                <a16:creationId xmlns:a16="http://schemas.microsoft.com/office/drawing/2014/main" id="{78E13437-AC7B-4F34-869B-476133DF6E27}"/>
              </a:ext>
            </a:extLst>
          </p:cNvPr>
          <p:cNvSpPr>
            <a:spLocks noGrp="1"/>
          </p:cNvSpPr>
          <p:nvPr>
            <p:ph type="title"/>
          </p:nvPr>
        </p:nvSpPr>
        <p:spPr>
          <a:xfrm>
            <a:off x="508907" y="1060430"/>
            <a:ext cx="11174186" cy="507831"/>
          </a:xfrm>
        </p:spPr>
        <p:txBody>
          <a:bodyPr/>
          <a:lstStyle/>
          <a:p>
            <a:r>
              <a:rPr lang="en-US" sz="3000" dirty="0"/>
              <a:t>Examples of key measures to conserve Saiga 2019-2021</a:t>
            </a:r>
          </a:p>
        </p:txBody>
      </p:sp>
    </p:spTree>
    <p:extLst>
      <p:ext uri="{BB962C8B-B14F-4D97-AF65-F5344CB8AC3E}">
        <p14:creationId xmlns:p14="http://schemas.microsoft.com/office/powerpoint/2010/main" val="3658090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4E925826-43B0-4C2C-B9EA-3B5F93A640EA}"/>
              </a:ext>
            </a:extLst>
          </p:cNvPr>
          <p:cNvSpPr txBox="1">
            <a:spLocks/>
          </p:cNvSpPr>
          <p:nvPr/>
        </p:nvSpPr>
        <p:spPr>
          <a:xfrm>
            <a:off x="696686" y="2314026"/>
            <a:ext cx="9666514" cy="603242"/>
          </a:xfrm>
          <a:prstGeom prst="rect">
            <a:avLst/>
          </a:prstGeom>
        </p:spPr>
        <p:txBody>
          <a:bodyPr vert="horz" lIns="91440" tIns="45720" rIns="91440" bIns="45720" rtlCol="0">
            <a:noAutofit/>
          </a:bodyPr>
          <a:lstStyle>
            <a:lvl1pPr marL="228600" indent="-228600" algn="l" defTabSz="914400" rtl="0" eaLnBrk="1" latinLnBrk="0" hangingPunct="1">
              <a:lnSpc>
                <a:spcPct val="100000"/>
              </a:lnSpc>
              <a:spcBef>
                <a:spcPts val="600"/>
              </a:spcBef>
              <a:spcAft>
                <a:spcPts val="1200"/>
              </a:spcAft>
              <a:buFont typeface="Arial" panose="020B0604020202020204" pitchFamily="34" charset="0"/>
              <a:buChar char="•"/>
              <a:defRPr sz="1800" b="0" kern="1200">
                <a:solidFill>
                  <a:schemeClr val="tx1">
                    <a:lumMod val="75000"/>
                    <a:lumOff val="25000"/>
                  </a:schemeClr>
                </a:solidFill>
                <a:latin typeface="+mn-lt"/>
                <a:ea typeface="+mn-ea"/>
                <a:cs typeface="+mn-cs"/>
              </a:defRPr>
            </a:lvl1pPr>
            <a:lvl2pPr marL="685800" indent="-228600" algn="l" defTabSz="914400" rtl="0" eaLnBrk="1" latinLnBrk="0" hangingPunct="1">
              <a:lnSpc>
                <a:spcPct val="100000"/>
              </a:lnSpc>
              <a:spcBef>
                <a:spcPts val="600"/>
              </a:spcBef>
              <a:spcAft>
                <a:spcPts val="1200"/>
              </a:spcAft>
              <a:buFont typeface="Arial" panose="020B0604020202020204" pitchFamily="34" charset="0"/>
              <a:buChar char="•"/>
              <a:defRPr sz="1600" b="0" kern="1200">
                <a:solidFill>
                  <a:schemeClr val="tx1">
                    <a:lumMod val="75000"/>
                    <a:lumOff val="25000"/>
                  </a:schemeClr>
                </a:solidFill>
                <a:latin typeface="+mn-lt"/>
                <a:ea typeface="+mn-ea"/>
                <a:cs typeface="+mn-cs"/>
              </a:defRPr>
            </a:lvl2pPr>
            <a:lvl3pPr marL="1143000" indent="-228600" algn="l" defTabSz="914400" rtl="0" eaLnBrk="1" latinLnBrk="0" hangingPunct="1">
              <a:lnSpc>
                <a:spcPct val="100000"/>
              </a:lnSpc>
              <a:spcBef>
                <a:spcPts val="600"/>
              </a:spcBef>
              <a:spcAft>
                <a:spcPts val="1200"/>
              </a:spcAft>
              <a:buFont typeface="Arial" panose="020B0604020202020204" pitchFamily="34" charset="0"/>
              <a:buChar char="•"/>
              <a:defRPr sz="1400" b="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b="0" kern="1200">
                <a:solidFill>
                  <a:srgbClr val="014493"/>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b="0" kern="1200">
                <a:solidFill>
                  <a:srgbClr val="014493"/>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solidFill>
                <a:srgbClr val="014493"/>
              </a:solidFill>
            </a:endParaRPr>
          </a:p>
        </p:txBody>
      </p:sp>
      <p:pic>
        <p:nvPicPr>
          <p:cNvPr id="6" name="Picture Placeholder 10">
            <a:extLst>
              <a:ext uri="{FF2B5EF4-FFF2-40B4-BE49-F238E27FC236}">
                <a16:creationId xmlns:a16="http://schemas.microsoft.com/office/drawing/2014/main" id="{5E179662-7CCE-41F8-BBC3-1E5B1AC8C083}"/>
              </a:ext>
            </a:extLst>
          </p:cNvPr>
          <p:cNvPicPr>
            <a:picLocks noChangeAspect="1"/>
          </p:cNvPicPr>
          <p:nvPr/>
        </p:nvPicPr>
        <p:blipFill rotWithShape="1">
          <a:blip r:embed="rId2"/>
          <a:srcRect t="44259" b="29331"/>
          <a:stretch/>
        </p:blipFill>
        <p:spPr>
          <a:xfrm>
            <a:off x="0" y="4700764"/>
            <a:ext cx="12192000" cy="2146775"/>
          </a:xfrm>
          <a:custGeom>
            <a:avLst/>
            <a:gdLst>
              <a:gd name="connsiteX0" fmla="*/ 9047741 w 11944014"/>
              <a:gd name="connsiteY0" fmla="*/ 1387 h 2146775"/>
              <a:gd name="connsiteX1" fmla="*/ 11419539 w 11944014"/>
              <a:gd name="connsiteY1" fmla="*/ 219677 h 2146775"/>
              <a:gd name="connsiteX2" fmla="*/ 11944014 w 11944014"/>
              <a:gd name="connsiteY2" fmla="*/ 308073 h 2146775"/>
              <a:gd name="connsiteX3" fmla="*/ 11944014 w 11944014"/>
              <a:gd name="connsiteY3" fmla="*/ 2146775 h 2146775"/>
              <a:gd name="connsiteX4" fmla="*/ 0 w 11944014"/>
              <a:gd name="connsiteY4" fmla="*/ 2146775 h 2146775"/>
              <a:gd name="connsiteX5" fmla="*/ 0 w 11944014"/>
              <a:gd name="connsiteY5" fmla="*/ 1286620 h 2146775"/>
              <a:gd name="connsiteX6" fmla="*/ 510557 w 11944014"/>
              <a:gd name="connsiteY6" fmla="*/ 1257271 h 2146775"/>
              <a:gd name="connsiteX7" fmla="*/ 4857299 w 11944014"/>
              <a:gd name="connsiteY7" fmla="*/ 599865 h 2146775"/>
              <a:gd name="connsiteX8" fmla="*/ 9047741 w 11944014"/>
              <a:gd name="connsiteY8" fmla="*/ 1387 h 2146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944014" h="2146775">
                <a:moveTo>
                  <a:pt x="9047741" y="1387"/>
                </a:moveTo>
                <a:cubicBezTo>
                  <a:pt x="10060417" y="-14311"/>
                  <a:pt x="10769985" y="106119"/>
                  <a:pt x="11419539" y="219677"/>
                </a:cubicBezTo>
                <a:lnTo>
                  <a:pt x="11944014" y="308073"/>
                </a:lnTo>
                <a:lnTo>
                  <a:pt x="11944014" y="2146775"/>
                </a:lnTo>
                <a:lnTo>
                  <a:pt x="0" y="2146775"/>
                </a:lnTo>
                <a:lnTo>
                  <a:pt x="0" y="1286620"/>
                </a:lnTo>
                <a:lnTo>
                  <a:pt x="510557" y="1257271"/>
                </a:lnTo>
                <a:cubicBezTo>
                  <a:pt x="1951876" y="1160309"/>
                  <a:pt x="3261017" y="969324"/>
                  <a:pt x="4857299" y="599865"/>
                </a:cubicBezTo>
                <a:cubicBezTo>
                  <a:pt x="6719283" y="168910"/>
                  <a:pt x="8035066" y="17084"/>
                  <a:pt x="9047741" y="1387"/>
                </a:cubicBezTo>
                <a:close/>
              </a:path>
            </a:pathLst>
          </a:custGeom>
        </p:spPr>
      </p:pic>
      <p:sp>
        <p:nvSpPr>
          <p:cNvPr id="9" name="Title 2">
            <a:extLst>
              <a:ext uri="{FF2B5EF4-FFF2-40B4-BE49-F238E27FC236}">
                <a16:creationId xmlns:a16="http://schemas.microsoft.com/office/drawing/2014/main" id="{BE0C7BEB-7CBB-4F0A-8A93-5FE486A71524}"/>
              </a:ext>
            </a:extLst>
          </p:cNvPr>
          <p:cNvSpPr>
            <a:spLocks noGrp="1"/>
          </p:cNvSpPr>
          <p:nvPr>
            <p:ph type="title" idx="4294967295"/>
          </p:nvPr>
        </p:nvSpPr>
        <p:spPr>
          <a:xfrm>
            <a:off x="482410" y="1103104"/>
            <a:ext cx="11174186" cy="507831"/>
          </a:xfrm>
        </p:spPr>
        <p:txBody>
          <a:bodyPr/>
          <a:lstStyle/>
          <a:p>
            <a:r>
              <a:rPr lang="en-US" sz="3000" dirty="0"/>
              <a:t>Future plans (5 priority measures for the next 5 years)</a:t>
            </a:r>
          </a:p>
        </p:txBody>
      </p:sp>
    </p:spTree>
    <p:extLst>
      <p:ext uri="{BB962C8B-B14F-4D97-AF65-F5344CB8AC3E}">
        <p14:creationId xmlns:p14="http://schemas.microsoft.com/office/powerpoint/2010/main" val="5881018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EDD39CA1-D485-4ED9-82F6-091E2988117B}"/>
              </a:ext>
            </a:extLst>
          </p:cNvPr>
          <p:cNvSpPr>
            <a:spLocks noGrp="1"/>
          </p:cNvSpPr>
          <p:nvPr>
            <p:ph type="title" idx="4294967295"/>
          </p:nvPr>
        </p:nvSpPr>
        <p:spPr>
          <a:xfrm>
            <a:off x="482410" y="1059585"/>
            <a:ext cx="11174186" cy="515526"/>
          </a:xfrm>
        </p:spPr>
        <p:txBody>
          <a:bodyPr/>
          <a:lstStyle/>
          <a:p>
            <a:r>
              <a:rPr lang="en-US" sz="3000" dirty="0"/>
              <a:t>National contact point for Saiga MOU</a:t>
            </a:r>
          </a:p>
        </p:txBody>
      </p:sp>
      <p:sp>
        <p:nvSpPr>
          <p:cNvPr id="4" name="Content Placeholder 12">
            <a:extLst>
              <a:ext uri="{FF2B5EF4-FFF2-40B4-BE49-F238E27FC236}">
                <a16:creationId xmlns:a16="http://schemas.microsoft.com/office/drawing/2014/main" id="{93183F06-4123-4E31-92E1-8356CF7D66AC}"/>
              </a:ext>
            </a:extLst>
          </p:cNvPr>
          <p:cNvSpPr>
            <a:spLocks noGrp="1"/>
          </p:cNvSpPr>
          <p:nvPr>
            <p:ph idx="1"/>
          </p:nvPr>
        </p:nvSpPr>
        <p:spPr>
          <a:xfrm>
            <a:off x="578663" y="1765044"/>
            <a:ext cx="11174185" cy="4770098"/>
          </a:xfrm>
        </p:spPr>
        <p:txBody>
          <a:bodyPr/>
          <a:lstStyle/>
          <a:p>
            <a:pPr marL="0" indent="0">
              <a:spcAft>
                <a:spcPts val="800"/>
              </a:spcAft>
              <a:buNone/>
            </a:pPr>
            <a:endParaRPr lang="en-US" dirty="0">
              <a:solidFill>
                <a:schemeClr val="tx1"/>
              </a:solidFill>
            </a:endParaRPr>
          </a:p>
        </p:txBody>
      </p:sp>
    </p:spTree>
    <p:extLst>
      <p:ext uri="{BB962C8B-B14F-4D97-AF65-F5344CB8AC3E}">
        <p14:creationId xmlns:p14="http://schemas.microsoft.com/office/powerpoint/2010/main" val="26727418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Placeholder 14">
            <a:extLst>
              <a:ext uri="{FF2B5EF4-FFF2-40B4-BE49-F238E27FC236}">
                <a16:creationId xmlns:a16="http://schemas.microsoft.com/office/drawing/2014/main" id="{C7A54B61-8541-AB40-BD1C-F80E8A424061}"/>
              </a:ext>
            </a:extLst>
          </p:cNvPr>
          <p:cNvPicPr>
            <a:picLocks noGrp="1" noChangeAspect="1"/>
          </p:cNvPicPr>
          <p:nvPr>
            <p:ph type="pic" sz="quarter" idx="13"/>
          </p:nvPr>
        </p:nvPicPr>
        <p:blipFill>
          <a:blip r:embed="rId2"/>
          <a:srcRect/>
          <a:stretch/>
        </p:blipFill>
        <p:spPr>
          <a:xfrm>
            <a:off x="5" y="-1269996"/>
            <a:ext cx="12191995" cy="8127996"/>
          </a:xfrm>
        </p:spPr>
      </p:pic>
      <p:sp>
        <p:nvSpPr>
          <p:cNvPr id="32" name="Picture Placeholder 13">
            <a:extLst>
              <a:ext uri="{FF2B5EF4-FFF2-40B4-BE49-F238E27FC236}">
                <a16:creationId xmlns:a16="http://schemas.microsoft.com/office/drawing/2014/main" id="{8DBDD9F7-3B84-F743-95F4-C9FA74DA597F}"/>
              </a:ext>
            </a:extLst>
          </p:cNvPr>
          <p:cNvSpPr txBox="1">
            <a:spLocks/>
          </p:cNvSpPr>
          <p:nvPr/>
        </p:nvSpPr>
        <p:spPr>
          <a:xfrm flipH="1">
            <a:off x="0" y="3895249"/>
            <a:ext cx="12192000" cy="2962751"/>
          </a:xfrm>
          <a:custGeom>
            <a:avLst/>
            <a:gdLst>
              <a:gd name="connsiteX0" fmla="*/ 12486732 w 13339868"/>
              <a:gd name="connsiteY0" fmla="*/ 1914 h 2962751"/>
              <a:gd name="connsiteX1" fmla="*/ 6703529 w 13339868"/>
              <a:gd name="connsiteY1" fmla="*/ 827870 h 2962751"/>
              <a:gd name="connsiteX2" fmla="*/ 704617 w 13339868"/>
              <a:gd name="connsiteY2" fmla="*/ 1735152 h 2962751"/>
              <a:gd name="connsiteX3" fmla="*/ 0 w 13339868"/>
              <a:gd name="connsiteY3" fmla="*/ 1775657 h 2962751"/>
              <a:gd name="connsiteX4" fmla="*/ 0 w 13339868"/>
              <a:gd name="connsiteY4" fmla="*/ 2962751 h 2962751"/>
              <a:gd name="connsiteX5" fmla="*/ 13339868 w 13339868"/>
              <a:gd name="connsiteY5" fmla="*/ 2962751 h 2962751"/>
              <a:gd name="connsiteX6" fmla="*/ 13339868 w 13339868"/>
              <a:gd name="connsiteY6" fmla="*/ 13763 h 2962751"/>
              <a:gd name="connsiteX7" fmla="*/ 12991874 w 13339868"/>
              <a:gd name="connsiteY7" fmla="*/ 2211 h 2962751"/>
              <a:gd name="connsiteX8" fmla="*/ 12486732 w 13339868"/>
              <a:gd name="connsiteY8" fmla="*/ 1914 h 2962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339868" h="2962751">
                <a:moveTo>
                  <a:pt x="12486732" y="1914"/>
                </a:moveTo>
                <a:cubicBezTo>
                  <a:pt x="11089145" y="23578"/>
                  <a:pt x="9273241" y="233112"/>
                  <a:pt x="6703529" y="827870"/>
                </a:cubicBezTo>
                <a:cubicBezTo>
                  <a:pt x="4500510" y="1337758"/>
                  <a:pt x="2693772" y="1601336"/>
                  <a:pt x="704617" y="1735152"/>
                </a:cubicBezTo>
                <a:lnTo>
                  <a:pt x="0" y="1775657"/>
                </a:lnTo>
                <a:lnTo>
                  <a:pt x="0" y="2962751"/>
                </a:lnTo>
                <a:lnTo>
                  <a:pt x="13339868" y="2962751"/>
                </a:lnTo>
                <a:lnTo>
                  <a:pt x="13339868" y="13763"/>
                </a:lnTo>
                <a:lnTo>
                  <a:pt x="12991874" y="2211"/>
                </a:lnTo>
                <a:cubicBezTo>
                  <a:pt x="12829592" y="-567"/>
                  <a:pt x="12661430" y="-794"/>
                  <a:pt x="12486732" y="1914"/>
                </a:cubicBezTo>
                <a:close/>
              </a:path>
            </a:pathLst>
          </a:custGeom>
          <a:solidFill>
            <a:schemeClr val="tx1">
              <a:alpha val="62000"/>
            </a:schemeClr>
          </a:solidFill>
        </p:spPr>
        <p:txBody>
          <a:bodyPr vert="horz" wrap="square"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lang="en-GB" sz="1800" b="0" kern="1200" dirty="0">
                <a:solidFill>
                  <a:schemeClr val="tx1">
                    <a:alpha val="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dirty="0"/>
              <a:t>Insert Image</a:t>
            </a:r>
          </a:p>
        </p:txBody>
      </p:sp>
      <p:sp>
        <p:nvSpPr>
          <p:cNvPr id="12" name="Rectangle 11" descr="Lower accent block for slide image">
            <a:extLst>
              <a:ext uri="{FF2B5EF4-FFF2-40B4-BE49-F238E27FC236}">
                <a16:creationId xmlns:a16="http://schemas.microsoft.com/office/drawing/2014/main" id="{D7F67FDF-D697-3249-AD21-75F6353FFBA5}"/>
              </a:ext>
            </a:extLst>
          </p:cNvPr>
          <p:cNvSpPr/>
          <p:nvPr/>
        </p:nvSpPr>
        <p:spPr>
          <a:xfrm>
            <a:off x="438912" y="4690872"/>
            <a:ext cx="73152" cy="1188720"/>
          </a:xfrm>
          <a:prstGeom prst="rect">
            <a:avLst/>
          </a:prstGeom>
          <a:solidFill>
            <a:srgbClr val="0D560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chemeClr val="tx1"/>
              </a:solidFill>
            </a:endParaRPr>
          </a:p>
        </p:txBody>
      </p:sp>
      <p:sp>
        <p:nvSpPr>
          <p:cNvPr id="51" name="Title 50">
            <a:extLst>
              <a:ext uri="{FF2B5EF4-FFF2-40B4-BE49-F238E27FC236}">
                <a16:creationId xmlns:a16="http://schemas.microsoft.com/office/drawing/2014/main" id="{D8694222-4D81-4A9A-93A2-23C89102F234}"/>
              </a:ext>
            </a:extLst>
          </p:cNvPr>
          <p:cNvSpPr>
            <a:spLocks noGrp="1"/>
          </p:cNvSpPr>
          <p:nvPr>
            <p:ph type="ctrTitle"/>
          </p:nvPr>
        </p:nvSpPr>
        <p:spPr/>
        <p:txBody>
          <a:bodyPr/>
          <a:lstStyle/>
          <a:p>
            <a:r>
              <a:rPr lang="en-GB" dirty="0"/>
              <a:t>THANK YOU</a:t>
            </a:r>
          </a:p>
        </p:txBody>
      </p:sp>
    </p:spTree>
    <p:extLst>
      <p:ext uri="{BB962C8B-B14F-4D97-AF65-F5344CB8AC3E}">
        <p14:creationId xmlns:p14="http://schemas.microsoft.com/office/powerpoint/2010/main" val="3082186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EE4P_STYLE_ID" val="5e13aee6-a166-4273-bf9d-0067cd857b5d"/>
</p:tagLst>
</file>

<file path=ppt/theme/theme1.xml><?xml version="1.0" encoding="utf-8"?>
<a:theme xmlns:a="http://schemas.openxmlformats.org/drawingml/2006/main" name="Office Theme">
  <a:themeElements>
    <a:clrScheme name="MSFT_01">
      <a:dk1>
        <a:sysClr val="windowText" lastClr="000000"/>
      </a:dk1>
      <a:lt1>
        <a:sysClr val="window" lastClr="FFFFFF"/>
      </a:lt1>
      <a:dk2>
        <a:srgbClr val="3F3F3F"/>
      </a:dk2>
      <a:lt2>
        <a:srgbClr val="FFFFFF"/>
      </a:lt2>
      <a:accent1>
        <a:srgbClr val="01C6FD"/>
      </a:accent1>
      <a:accent2>
        <a:srgbClr val="067F9C"/>
      </a:accent2>
      <a:accent3>
        <a:srgbClr val="014E52"/>
      </a:accent3>
      <a:accent4>
        <a:srgbClr val="ED7D31"/>
      </a:accent4>
      <a:accent5>
        <a:srgbClr val="79AE02"/>
      </a:accent5>
      <a:accent6>
        <a:srgbClr val="0070C0"/>
      </a:accent6>
      <a:hlink>
        <a:srgbClr val="01C6FD"/>
      </a:hlink>
      <a:folHlink>
        <a:srgbClr val="954F72"/>
      </a:folHlink>
    </a:clrScheme>
    <a:fontScheme name="MSFT_01">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a:noFill/>
        </a:ln>
      </a:spPr>
      <a:bodyPr rtlCol="0" anchor="ctr"/>
      <a:lstStyle>
        <a:defPPr algn="ctr">
          <a:defRPr>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Minimalist_Template_03_CA - v7" id="{215D63C3-B139-4AD7-9F60-51396BC82D2C}" vid="{FAE53EBD-DCD0-4C4A-8B10-EB06EA2364A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DEEA25CC0A0AC24199CDC46C25B8B0BC" ma:contentTypeVersion="10" ma:contentTypeDescription="Create a new document." ma:contentTypeScope="" ma:versionID="e3b47856d4cf355c0dacb39e1084d14f">
  <xsd:schema xmlns:xsd="http://www.w3.org/2001/XMLSchema" xmlns:xs="http://www.w3.org/2001/XMLSchema" xmlns:p="http://schemas.microsoft.com/office/2006/metadata/properties" xmlns:ns1="http://schemas.microsoft.com/sharepoint/v3" xmlns:ns2="6dc4bcd6-49db-4c07-9060-8acfc67cef9f" xmlns:ns3="fb0879af-3eba-417a-a55a-ffe6dcd6ca77" targetNamespace="http://schemas.microsoft.com/office/2006/metadata/properties" ma:root="true" ma:fieldsID="a845a615265fdb1f7b12cc65ac20ecbd" ns1:_="" ns2:_="" ns3:_="">
    <xsd:import namespace="http://schemas.microsoft.com/sharepoint/v3"/>
    <xsd:import namespace="6dc4bcd6-49db-4c07-9060-8acfc67cef9f"/>
    <xsd:import namespace="fb0879af-3eba-417a-a55a-ffe6dcd6ca77"/>
    <xsd:element name="properties">
      <xsd:complexType>
        <xsd:sequence>
          <xsd:element name="documentManagement">
            <xsd:complexType>
              <xsd:all>
                <xsd:element ref="ns2:MediaServiceMetadata" minOccurs="0"/>
                <xsd:element ref="ns2:MediaServiceFastMetadata" minOccurs="0"/>
                <xsd:element ref="ns2:MediaServiceOCR" minOccurs="0"/>
                <xsd:element ref="ns3:SharedWithUsers" minOccurs="0"/>
                <xsd:element ref="ns3:SharedWithDetails" minOccurs="0"/>
                <xsd:element ref="ns3:LastSharedByUser" minOccurs="0"/>
                <xsd:element ref="ns3:LastSharedByTime" minOccurs="0"/>
                <xsd:element ref="ns1:_ip_UnifiedCompliancePolicyProperties" minOccurs="0"/>
                <xsd:element ref="ns1:_ip_UnifiedCompliancePolicyUIAction" minOccurs="0"/>
                <xsd:element ref="ns2:MediaServiceAuto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5" nillable="true" ma:displayName="Unified Compliance Policy Properties" ma:hidden="true" ma:internalName="_ip_UnifiedCompliancePolicyProperties">
      <xsd:simpleType>
        <xsd:restriction base="dms:Note"/>
      </xsd:simpleType>
    </xsd:element>
    <xsd:element name="_ip_UnifiedCompliancePolicyUIAction" ma:index="16"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dc4bcd6-49db-4c07-9060-8acfc67cef9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7" nillable="true" ma:displayName="MediaServiceAutoTags" ma:internalName="MediaServiceAutoTag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b0879af-3eba-417a-a55a-ffe6dcd6ca77"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element name="LastSharedByUser" ma:index="13" nillable="true" ma:displayName="Last Shared By User" ma:hidden="true" ma:internalName="LastSharedByUser" ma:readOnly="true">
      <xsd:simpleType>
        <xsd:restriction base="dms:Note"/>
      </xsd:simpleType>
    </xsd:element>
    <xsd:element name="LastSharedByTime" ma:index="14" nillable="true" ma:displayName="Last Shared By Time" ma:hidden="true" ma:internalName="LastSharedByTime" ma:readOnly="true">
      <xsd:simpleType>
        <xsd:restriction base="dms:DateTim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documentManagement>
</p:properties>
</file>

<file path=customXml/itemProps1.xml><?xml version="1.0" encoding="utf-8"?>
<ds:datastoreItem xmlns:ds="http://schemas.openxmlformats.org/officeDocument/2006/customXml" ds:itemID="{723BE856-B6C2-4675-AE16-47A27D415D46}">
  <ds:schemaRefs>
    <ds:schemaRef ds:uri="http://schemas.microsoft.com/sharepoint/v3/contenttype/forms"/>
  </ds:schemaRefs>
</ds:datastoreItem>
</file>

<file path=customXml/itemProps2.xml><?xml version="1.0" encoding="utf-8"?>
<ds:datastoreItem xmlns:ds="http://schemas.openxmlformats.org/officeDocument/2006/customXml" ds:itemID="{67D8A4B1-1036-4F2B-9C1A-A86F68D3142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6dc4bcd6-49db-4c07-9060-8acfc67cef9f"/>
    <ds:schemaRef ds:uri="fb0879af-3eba-417a-a55a-ffe6dcd6ca7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450439D9-8631-4FC1-BCE0-1BDB23425EE1}">
  <ds:schemaRefs>
    <ds:schemaRef ds:uri="http://schemas.microsoft.com/office/2006/documentManagement/types"/>
    <ds:schemaRef ds:uri="http://purl.org/dc/elements/1.1/"/>
    <ds:schemaRef ds:uri="http://purl.org/dc/dcmitype/"/>
    <ds:schemaRef ds:uri="6dc4bcd6-49db-4c07-9060-8acfc67cef9f"/>
    <ds:schemaRef ds:uri="http://schemas.microsoft.com/sharepoint/v3"/>
    <ds:schemaRef ds:uri="http://purl.org/dc/terms/"/>
    <ds:schemaRef ds:uri="http://schemas.microsoft.com/office/2006/metadata/properties"/>
    <ds:schemaRef ds:uri="fb0879af-3eba-417a-a55a-ffe6dcd6ca77"/>
    <ds:schemaRef ds:uri="http://www.w3.org/XML/1998/namespace"/>
    <ds:schemaRef ds:uri="http://schemas.microsoft.com/office/infopath/2007/PartnerControls"/>
    <ds:schemaRef ds:uri="http://schemas.openxmlformats.org/package/2006/metadata/core-properties"/>
  </ds:schemaRefs>
</ds:datastoreItem>
</file>

<file path=docProps/app.xml><?xml version="1.0" encoding="utf-8"?>
<Properties xmlns="http://schemas.openxmlformats.org/officeDocument/2006/extended-properties" xmlns:vt="http://schemas.openxmlformats.org/officeDocument/2006/docPropsVTypes">
  <Template>Ocean presentation</Template>
  <TotalTime>0</TotalTime>
  <Words>225</Words>
  <Application>Microsoft Office PowerPoint</Application>
  <PresentationFormat>Breitbild</PresentationFormat>
  <Paragraphs>32</Paragraphs>
  <Slides>7</Slides>
  <Notes>1</Notes>
  <HiddenSlides>0</HiddenSlides>
  <MMClips>0</MMClips>
  <ScaleCrop>false</ScaleCrop>
  <HeadingPairs>
    <vt:vector size="6" baseType="variant">
      <vt:variant>
        <vt:lpstr>Verwendete Schriftarten</vt:lpstr>
      </vt:variant>
      <vt:variant>
        <vt:i4>3</vt:i4>
      </vt:variant>
      <vt:variant>
        <vt:lpstr>Design</vt:lpstr>
      </vt:variant>
      <vt:variant>
        <vt:i4>1</vt:i4>
      </vt:variant>
      <vt:variant>
        <vt:lpstr>Folientitel</vt:lpstr>
      </vt:variant>
      <vt:variant>
        <vt:i4>7</vt:i4>
      </vt:variant>
    </vt:vector>
  </HeadingPairs>
  <TitlesOfParts>
    <vt:vector size="11" baseType="lpstr">
      <vt:lpstr>Arial</vt:lpstr>
      <vt:lpstr>Calibri</vt:lpstr>
      <vt:lpstr>Century Gothic</vt:lpstr>
      <vt:lpstr>Office Theme</vt:lpstr>
      <vt:lpstr>PowerPoint-Präsentation</vt:lpstr>
      <vt:lpstr>Current data on Saiga populations in [Country Name]</vt:lpstr>
      <vt:lpstr>Main threats for Saiga in [Country Name]</vt:lpstr>
      <vt:lpstr>Examples of key measures to conserve Saiga 2019-2021</vt:lpstr>
      <vt:lpstr>Future plans (5 priority measures for the next 5 years)</vt:lpstr>
      <vt:lpstr>National contact point for Saiga MOU</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2018-09-07T09:26:58Z</dcterms:created>
  <dcterms:modified xsi:type="dcterms:W3CDTF">2021-08-11T05:56:07Z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0x010100DEEA25CC0A0AC24199CDC46C25B8B0BC</vt:lpwstr>
  </property>
</Properties>
</file>