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1"/>
  </p:sldMasterIdLst>
  <p:notesMasterIdLst>
    <p:notesMasterId r:id="rId4"/>
  </p:notesMasterIdLst>
  <p:handoutMasterIdLst>
    <p:handoutMasterId r:id="rId5"/>
  </p:handoutMasterIdLst>
  <p:sldIdLst>
    <p:sldId id="256" r:id="rId2"/>
    <p:sldId id="257" r:id="rId3"/>
  </p:sldIdLst>
  <p:sldSz cx="7772400" cy="100584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2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0" autoAdjust="0"/>
    <p:restoredTop sz="94715" autoAdjust="0"/>
  </p:normalViewPr>
  <p:slideViewPr>
    <p:cSldViewPr snapToGrid="0" snapToObjects="1" showGuides="1">
      <p:cViewPr varScale="1">
        <p:scale>
          <a:sx n="62" d="100"/>
          <a:sy n="62" d="100"/>
        </p:scale>
        <p:origin x="2364" y="78"/>
      </p:cViewPr>
      <p:guideLst>
        <p:guide orient="horz" pos="3168"/>
        <p:guide pos="2448"/>
      </p:guideLst>
    </p:cSldViewPr>
  </p:slideViewPr>
  <p:notesTextViewPr>
    <p:cViewPr>
      <p:scale>
        <a:sx n="1" d="1"/>
        <a:sy n="1" d="1"/>
      </p:scale>
      <p:origin x="0" y="0"/>
    </p:cViewPr>
  </p:notesTextViewPr>
  <p:notesViewPr>
    <p:cSldViewPr snapToGrid="0" snapToObjects="1">
      <p:cViewPr>
        <p:scale>
          <a:sx n="75" d="100"/>
          <a:sy n="75" d="100"/>
        </p:scale>
        <p:origin x="3132" y="-17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88CAC50-1B59-4B56-9FCF-9B9EEB03074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5600ECE-7D41-4658-8B2F-E59F0FF1862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98925F6-4C2A-4313-9C66-53829F8D4B75}" type="datetimeFigureOut">
              <a:rPr lang="en-US" smtClean="0"/>
              <a:t>9/10/2021</a:t>
            </a:fld>
            <a:endParaRPr lang="en-US" dirty="0"/>
          </a:p>
        </p:txBody>
      </p:sp>
      <p:sp>
        <p:nvSpPr>
          <p:cNvPr id="4" name="Footer Placeholder 3">
            <a:extLst>
              <a:ext uri="{FF2B5EF4-FFF2-40B4-BE49-F238E27FC236}">
                <a16:creationId xmlns:a16="http://schemas.microsoft.com/office/drawing/2014/main" id="{074B8195-2A7E-46B0-AEBA-54308D878FE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BD05E08-1368-46BF-AE4B-48F3ACB9458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F194F52-98FB-417E-9006-A1D206835294}" type="slidenum">
              <a:rPr lang="en-US" smtClean="0"/>
              <a:t>‹#›</a:t>
            </a:fld>
            <a:endParaRPr lang="en-US" dirty="0"/>
          </a:p>
        </p:txBody>
      </p:sp>
    </p:spTree>
    <p:extLst>
      <p:ext uri="{BB962C8B-B14F-4D97-AF65-F5344CB8AC3E}">
        <p14:creationId xmlns:p14="http://schemas.microsoft.com/office/powerpoint/2010/main" val="11174600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9E216A-C3C1-429A-B5D6-B7CE19CC5C4C}" type="datetimeFigureOut">
              <a:rPr lang="en-US" noProof="0" smtClean="0"/>
              <a:t>9/10/2021</a:t>
            </a:fld>
            <a:endParaRPr lang="en-US" noProof="0" dirty="0"/>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B23D1D-0A13-406B-992F-1339523DA8CA}" type="slidenum">
              <a:rPr lang="en-US" noProof="0" smtClean="0"/>
              <a:t>‹#›</a:t>
            </a:fld>
            <a:endParaRPr lang="en-US" noProof="0" dirty="0"/>
          </a:p>
        </p:txBody>
      </p:sp>
    </p:spTree>
    <p:extLst>
      <p:ext uri="{BB962C8B-B14F-4D97-AF65-F5344CB8AC3E}">
        <p14:creationId xmlns:p14="http://schemas.microsoft.com/office/powerpoint/2010/main" val="4251824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B23D1D-0A13-406B-992F-1339523DA8CA}" type="slidenum">
              <a:rPr lang="en-US" smtClean="0"/>
              <a:t>1</a:t>
            </a:fld>
            <a:endParaRPr lang="en-US" dirty="0"/>
          </a:p>
        </p:txBody>
      </p:sp>
    </p:spTree>
    <p:extLst>
      <p:ext uri="{BB962C8B-B14F-4D97-AF65-F5344CB8AC3E}">
        <p14:creationId xmlns:p14="http://schemas.microsoft.com/office/powerpoint/2010/main" val="9329250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B23D1D-0A13-406B-992F-1339523DA8CA}" type="slidenum">
              <a:rPr lang="en-US" smtClean="0"/>
              <a:t>2</a:t>
            </a:fld>
            <a:endParaRPr lang="en-US" dirty="0"/>
          </a:p>
        </p:txBody>
      </p:sp>
    </p:spTree>
    <p:extLst>
      <p:ext uri="{BB962C8B-B14F-4D97-AF65-F5344CB8AC3E}">
        <p14:creationId xmlns:p14="http://schemas.microsoft.com/office/powerpoint/2010/main" val="4031979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82930" y="1646133"/>
            <a:ext cx="6606540" cy="3501813"/>
          </a:xfrm>
        </p:spPr>
        <p:txBody>
          <a:bodyPr anchor="b"/>
          <a:lstStyle>
            <a:lvl1pPr algn="ctr">
              <a:defRPr sz="5100"/>
            </a:lvl1pPr>
          </a:lstStyle>
          <a:p>
            <a:r>
              <a:rPr lang="en-US" noProof="0"/>
              <a:t>Fare clic per modificare stile</a:t>
            </a:r>
          </a:p>
        </p:txBody>
      </p:sp>
      <p:sp>
        <p:nvSpPr>
          <p:cNvPr id="3" name="Subtitle 2"/>
          <p:cNvSpPr>
            <a:spLocks noGrp="1"/>
          </p:cNvSpPr>
          <p:nvPr>
            <p:ph type="subTitle" idx="1" hasCustomPrompt="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noProof="0"/>
              <a:t>Fare clic per modificare lo stile del sottotitolo dello schema</a:t>
            </a:r>
          </a:p>
        </p:txBody>
      </p:sp>
      <p:sp>
        <p:nvSpPr>
          <p:cNvPr id="4" name="Date Placeholder 3"/>
          <p:cNvSpPr>
            <a:spLocks noGrp="1"/>
          </p:cNvSpPr>
          <p:nvPr>
            <p:ph type="dt" sz="half" idx="10"/>
          </p:nvPr>
        </p:nvSpPr>
        <p:spPr/>
        <p:txBody>
          <a:bodyPr/>
          <a:lstStyle/>
          <a:p>
            <a:fld id="{CB08BF87-75C2-0F4A-BFE1-861E50186097}" type="datetimeFigureOut">
              <a:rPr lang="en-US" noProof="0" smtClean="0"/>
              <a:t>9/10/2021</a:t>
            </a:fld>
            <a:endParaRPr lang="en-US" noProof="0" dirty="0"/>
          </a:p>
        </p:txBody>
      </p:sp>
      <p:sp>
        <p:nvSpPr>
          <p:cNvPr id="5" name="Footer Placeholder 4"/>
          <p:cNvSpPr>
            <a:spLocks noGrp="1"/>
          </p:cNvSpPr>
          <p:nvPr>
            <p:ph type="ftr" sz="quarter" idx="11"/>
          </p:nvPr>
        </p:nvSpPr>
        <p:spPr/>
        <p:txBody>
          <a:bodyPr/>
          <a:lstStyle/>
          <a:p>
            <a:endParaRPr lang="en-US" noProof="0" dirty="0"/>
          </a:p>
        </p:txBody>
      </p:sp>
      <p:sp>
        <p:nvSpPr>
          <p:cNvPr id="6" name="Slide Number Placeholder 5"/>
          <p:cNvSpPr>
            <a:spLocks noGrp="1"/>
          </p:cNvSpPr>
          <p:nvPr>
            <p:ph type="sldNum" sz="quarter" idx="12"/>
          </p:nvPr>
        </p:nvSpPr>
        <p:spPr/>
        <p:txBody>
          <a:bodyPr/>
          <a:lstStyle/>
          <a:p>
            <a:fld id="{B4922F1D-9942-8544-9D81-248B85401DC4}" type="slidenum">
              <a:rPr lang="en-US" noProof="0" smtClean="0"/>
              <a:t>‹#›</a:t>
            </a:fld>
            <a:endParaRPr lang="en-US" noProof="0" dirty="0"/>
          </a:p>
        </p:txBody>
      </p:sp>
    </p:spTree>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noProof="0"/>
              <a:t>Fare clic per modificare stile</a:t>
            </a:r>
          </a:p>
        </p:txBody>
      </p:sp>
      <p:sp>
        <p:nvSpPr>
          <p:cNvPr id="3" name="Vertical Text Placeholder 2"/>
          <p:cNvSpPr>
            <a:spLocks noGrp="1"/>
          </p:cNvSpPr>
          <p:nvPr>
            <p:ph type="body" orient="vert" idx="1" hasCustomPrompt="1"/>
          </p:nvPr>
        </p:nvSpPr>
        <p:spPr/>
        <p:txBody>
          <a:bodyPr vert="eaVert"/>
          <a:lstStyle/>
          <a:p>
            <a:pPr lvl="0"/>
            <a:r>
              <a:rPr lang="en-US" noProof="0"/>
              <a:t>Fare clic per modificare gli stili del testo dello schema</a:t>
            </a:r>
          </a:p>
          <a:p>
            <a:pPr lvl="1"/>
            <a:r>
              <a:rPr lang="en-US" noProof="0"/>
              <a:t>Secondo livello</a:t>
            </a:r>
          </a:p>
          <a:p>
            <a:pPr lvl="2"/>
            <a:r>
              <a:rPr lang="en-US" noProof="0"/>
              <a:t>Terzo livello</a:t>
            </a:r>
          </a:p>
          <a:p>
            <a:pPr lvl="3"/>
            <a:r>
              <a:rPr lang="en-US" noProof="0"/>
              <a:t>Quarto livello</a:t>
            </a:r>
          </a:p>
          <a:p>
            <a:pPr lvl="4"/>
            <a:r>
              <a:rPr lang="en-US" noProof="0"/>
              <a:t>Quinto livello</a:t>
            </a:r>
          </a:p>
        </p:txBody>
      </p:sp>
      <p:sp>
        <p:nvSpPr>
          <p:cNvPr id="4" name="Date Placeholder 3"/>
          <p:cNvSpPr>
            <a:spLocks noGrp="1"/>
          </p:cNvSpPr>
          <p:nvPr>
            <p:ph type="dt" sz="half" idx="10"/>
          </p:nvPr>
        </p:nvSpPr>
        <p:spPr/>
        <p:txBody>
          <a:bodyPr/>
          <a:lstStyle/>
          <a:p>
            <a:fld id="{CB08BF87-75C2-0F4A-BFE1-861E50186097}" type="datetimeFigureOut">
              <a:rPr lang="en-US" noProof="0" smtClean="0"/>
              <a:t>9/10/2021</a:t>
            </a:fld>
            <a:endParaRPr lang="en-US" noProof="0" dirty="0"/>
          </a:p>
        </p:txBody>
      </p:sp>
      <p:sp>
        <p:nvSpPr>
          <p:cNvPr id="5" name="Footer Placeholder 4"/>
          <p:cNvSpPr>
            <a:spLocks noGrp="1"/>
          </p:cNvSpPr>
          <p:nvPr>
            <p:ph type="ftr" sz="quarter" idx="11"/>
          </p:nvPr>
        </p:nvSpPr>
        <p:spPr/>
        <p:txBody>
          <a:bodyPr/>
          <a:lstStyle/>
          <a:p>
            <a:endParaRPr lang="en-US" noProof="0" dirty="0"/>
          </a:p>
        </p:txBody>
      </p:sp>
      <p:sp>
        <p:nvSpPr>
          <p:cNvPr id="6" name="Slide Number Placeholder 5"/>
          <p:cNvSpPr>
            <a:spLocks noGrp="1"/>
          </p:cNvSpPr>
          <p:nvPr>
            <p:ph type="sldNum" sz="quarter" idx="12"/>
          </p:nvPr>
        </p:nvSpPr>
        <p:spPr/>
        <p:txBody>
          <a:bodyPr/>
          <a:lstStyle/>
          <a:p>
            <a:fld id="{B4922F1D-9942-8544-9D81-248B85401DC4}" type="slidenum">
              <a:rPr lang="en-US" noProof="0" smtClean="0"/>
              <a:t>‹#›</a:t>
            </a:fld>
            <a:endParaRPr lang="en-US" noProof="0"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5562124" y="535517"/>
            <a:ext cx="1675924" cy="8524029"/>
          </a:xfrm>
        </p:spPr>
        <p:txBody>
          <a:bodyPr vert="eaVert"/>
          <a:lstStyle/>
          <a:p>
            <a:r>
              <a:rPr lang="en-US" noProof="0"/>
              <a:t>Fare clic per modificare stile</a:t>
            </a:r>
          </a:p>
        </p:txBody>
      </p:sp>
      <p:sp>
        <p:nvSpPr>
          <p:cNvPr id="3" name="Vertical Text Placeholder 2"/>
          <p:cNvSpPr>
            <a:spLocks noGrp="1"/>
          </p:cNvSpPr>
          <p:nvPr>
            <p:ph type="body" orient="vert" idx="1" hasCustomPrompt="1"/>
          </p:nvPr>
        </p:nvSpPr>
        <p:spPr>
          <a:xfrm>
            <a:off x="534353" y="535517"/>
            <a:ext cx="4930616" cy="8524029"/>
          </a:xfrm>
        </p:spPr>
        <p:txBody>
          <a:bodyPr vert="eaVert"/>
          <a:lstStyle/>
          <a:p>
            <a:pPr lvl="0"/>
            <a:r>
              <a:rPr lang="en-US" noProof="0"/>
              <a:t>Fare clic per modificare gli stili del testo dello schema</a:t>
            </a:r>
          </a:p>
          <a:p>
            <a:pPr lvl="1"/>
            <a:r>
              <a:rPr lang="en-US" noProof="0"/>
              <a:t>Secondo livello</a:t>
            </a:r>
          </a:p>
          <a:p>
            <a:pPr lvl="2"/>
            <a:r>
              <a:rPr lang="en-US" noProof="0"/>
              <a:t>Terzo livello</a:t>
            </a:r>
          </a:p>
          <a:p>
            <a:pPr lvl="3"/>
            <a:r>
              <a:rPr lang="en-US" noProof="0"/>
              <a:t>Quarto livello</a:t>
            </a:r>
          </a:p>
          <a:p>
            <a:pPr lvl="4"/>
            <a:r>
              <a:rPr lang="en-US" noProof="0"/>
              <a:t>Quinto livello</a:t>
            </a:r>
          </a:p>
        </p:txBody>
      </p:sp>
      <p:sp>
        <p:nvSpPr>
          <p:cNvPr id="4" name="Date Placeholder 3"/>
          <p:cNvSpPr>
            <a:spLocks noGrp="1"/>
          </p:cNvSpPr>
          <p:nvPr>
            <p:ph type="dt" sz="half" idx="10"/>
          </p:nvPr>
        </p:nvSpPr>
        <p:spPr/>
        <p:txBody>
          <a:bodyPr/>
          <a:lstStyle/>
          <a:p>
            <a:fld id="{CB08BF87-75C2-0F4A-BFE1-861E50186097}" type="datetimeFigureOut">
              <a:rPr lang="en-US" noProof="0" smtClean="0"/>
              <a:t>9/10/2021</a:t>
            </a:fld>
            <a:endParaRPr lang="en-US" noProof="0" dirty="0"/>
          </a:p>
        </p:txBody>
      </p:sp>
      <p:sp>
        <p:nvSpPr>
          <p:cNvPr id="5" name="Footer Placeholder 4"/>
          <p:cNvSpPr>
            <a:spLocks noGrp="1"/>
          </p:cNvSpPr>
          <p:nvPr>
            <p:ph type="ftr" sz="quarter" idx="11"/>
          </p:nvPr>
        </p:nvSpPr>
        <p:spPr/>
        <p:txBody>
          <a:bodyPr/>
          <a:lstStyle/>
          <a:p>
            <a:endParaRPr lang="en-US" noProof="0" dirty="0"/>
          </a:p>
        </p:txBody>
      </p:sp>
      <p:sp>
        <p:nvSpPr>
          <p:cNvPr id="6" name="Slide Number Placeholder 5"/>
          <p:cNvSpPr>
            <a:spLocks noGrp="1"/>
          </p:cNvSpPr>
          <p:nvPr>
            <p:ph type="sldNum" sz="quarter" idx="12"/>
          </p:nvPr>
        </p:nvSpPr>
        <p:spPr/>
        <p:txBody>
          <a:bodyPr/>
          <a:lstStyle/>
          <a:p>
            <a:fld id="{B4922F1D-9942-8544-9D81-248B85401DC4}" type="slidenum">
              <a:rPr lang="en-US" noProof="0" smtClean="0"/>
              <a:t>‹#›</a:t>
            </a:fld>
            <a:endParaRPr lang="en-US" noProof="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noProof="0"/>
              <a:t>Fare clic per modificare stile</a:t>
            </a:r>
          </a:p>
        </p:txBody>
      </p:sp>
      <p:sp>
        <p:nvSpPr>
          <p:cNvPr id="3" name="Content Placeholder 2"/>
          <p:cNvSpPr>
            <a:spLocks noGrp="1"/>
          </p:cNvSpPr>
          <p:nvPr>
            <p:ph idx="1" hasCustomPrompt="1"/>
          </p:nvPr>
        </p:nvSpPr>
        <p:spPr/>
        <p:txBody>
          <a:bodyPr/>
          <a:lstStyle/>
          <a:p>
            <a:pPr lvl="0"/>
            <a:r>
              <a:rPr lang="en-US" noProof="0"/>
              <a:t>Fare clic per modificare gli stili del testo dello schema</a:t>
            </a:r>
          </a:p>
          <a:p>
            <a:pPr lvl="1"/>
            <a:r>
              <a:rPr lang="en-US" noProof="0"/>
              <a:t>Secondo livello</a:t>
            </a:r>
          </a:p>
          <a:p>
            <a:pPr lvl="2"/>
            <a:r>
              <a:rPr lang="en-US" noProof="0"/>
              <a:t>Terzo livello</a:t>
            </a:r>
          </a:p>
          <a:p>
            <a:pPr lvl="3"/>
            <a:r>
              <a:rPr lang="en-US" noProof="0"/>
              <a:t>Quarto livello</a:t>
            </a:r>
          </a:p>
          <a:p>
            <a:pPr lvl="4"/>
            <a:r>
              <a:rPr lang="en-US" noProof="0"/>
              <a:t>Quinto livello</a:t>
            </a:r>
          </a:p>
        </p:txBody>
      </p:sp>
      <p:sp>
        <p:nvSpPr>
          <p:cNvPr id="4" name="Date Placeholder 3"/>
          <p:cNvSpPr>
            <a:spLocks noGrp="1"/>
          </p:cNvSpPr>
          <p:nvPr>
            <p:ph type="dt" sz="half" idx="10"/>
          </p:nvPr>
        </p:nvSpPr>
        <p:spPr/>
        <p:txBody>
          <a:bodyPr/>
          <a:lstStyle/>
          <a:p>
            <a:fld id="{CB08BF87-75C2-0F4A-BFE1-861E50186097}" type="datetimeFigureOut">
              <a:rPr lang="en-US" noProof="0" smtClean="0"/>
              <a:t>9/10/2021</a:t>
            </a:fld>
            <a:endParaRPr lang="en-US" noProof="0" dirty="0"/>
          </a:p>
        </p:txBody>
      </p:sp>
      <p:sp>
        <p:nvSpPr>
          <p:cNvPr id="5" name="Footer Placeholder 4"/>
          <p:cNvSpPr>
            <a:spLocks noGrp="1"/>
          </p:cNvSpPr>
          <p:nvPr>
            <p:ph type="ftr" sz="quarter" idx="11"/>
          </p:nvPr>
        </p:nvSpPr>
        <p:spPr/>
        <p:txBody>
          <a:bodyPr/>
          <a:lstStyle/>
          <a:p>
            <a:endParaRPr lang="en-US" noProof="0" dirty="0"/>
          </a:p>
        </p:txBody>
      </p:sp>
      <p:sp>
        <p:nvSpPr>
          <p:cNvPr id="6" name="Slide Number Placeholder 5"/>
          <p:cNvSpPr>
            <a:spLocks noGrp="1"/>
          </p:cNvSpPr>
          <p:nvPr>
            <p:ph type="sldNum" sz="quarter" idx="12"/>
          </p:nvPr>
        </p:nvSpPr>
        <p:spPr/>
        <p:txBody>
          <a:bodyPr/>
          <a:lstStyle/>
          <a:p>
            <a:fld id="{B4922F1D-9942-8544-9D81-248B85401DC4}" type="slidenum">
              <a:rPr lang="en-US" noProof="0" smtClean="0"/>
              <a:t>‹#›</a:t>
            </a:fld>
            <a:endParaRPr lang="en-US" noProof="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0305" y="2507618"/>
            <a:ext cx="6703695" cy="4184014"/>
          </a:xfrm>
        </p:spPr>
        <p:txBody>
          <a:bodyPr anchor="b"/>
          <a:lstStyle>
            <a:lvl1pPr>
              <a:defRPr sz="5100"/>
            </a:lvl1pPr>
          </a:lstStyle>
          <a:p>
            <a:r>
              <a:rPr lang="en-US" noProof="0"/>
              <a:t>Fare clic per modificare stile</a:t>
            </a:r>
          </a:p>
        </p:txBody>
      </p:sp>
      <p:sp>
        <p:nvSpPr>
          <p:cNvPr id="3" name="Text Placeholder 2"/>
          <p:cNvSpPr>
            <a:spLocks noGrp="1"/>
          </p:cNvSpPr>
          <p:nvPr>
            <p:ph type="body" idx="1" hasCustomPrompt="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noProof="0"/>
              <a:t>Fare clic per modificare gli stili del testo dello schema</a:t>
            </a:r>
          </a:p>
        </p:txBody>
      </p:sp>
      <p:sp>
        <p:nvSpPr>
          <p:cNvPr id="4" name="Date Placeholder 3"/>
          <p:cNvSpPr>
            <a:spLocks noGrp="1"/>
          </p:cNvSpPr>
          <p:nvPr>
            <p:ph type="dt" sz="half" idx="10"/>
          </p:nvPr>
        </p:nvSpPr>
        <p:spPr/>
        <p:txBody>
          <a:bodyPr/>
          <a:lstStyle/>
          <a:p>
            <a:fld id="{CB08BF87-75C2-0F4A-BFE1-861E50186097}" type="datetimeFigureOut">
              <a:rPr lang="en-US" noProof="0" smtClean="0"/>
              <a:t>9/10/2021</a:t>
            </a:fld>
            <a:endParaRPr lang="en-US" noProof="0" dirty="0"/>
          </a:p>
        </p:txBody>
      </p:sp>
      <p:sp>
        <p:nvSpPr>
          <p:cNvPr id="5" name="Footer Placeholder 4"/>
          <p:cNvSpPr>
            <a:spLocks noGrp="1"/>
          </p:cNvSpPr>
          <p:nvPr>
            <p:ph type="ftr" sz="quarter" idx="11"/>
          </p:nvPr>
        </p:nvSpPr>
        <p:spPr/>
        <p:txBody>
          <a:bodyPr/>
          <a:lstStyle/>
          <a:p>
            <a:endParaRPr lang="en-US" noProof="0" dirty="0"/>
          </a:p>
        </p:txBody>
      </p:sp>
      <p:sp>
        <p:nvSpPr>
          <p:cNvPr id="6" name="Slide Number Placeholder 5"/>
          <p:cNvSpPr>
            <a:spLocks noGrp="1"/>
          </p:cNvSpPr>
          <p:nvPr>
            <p:ph type="sldNum" sz="quarter" idx="12"/>
          </p:nvPr>
        </p:nvSpPr>
        <p:spPr/>
        <p:txBody>
          <a:bodyPr/>
          <a:lstStyle/>
          <a:p>
            <a:fld id="{B4922F1D-9942-8544-9D81-248B85401DC4}" type="slidenum">
              <a:rPr lang="en-US" noProof="0" smtClean="0"/>
              <a:t>‹#›</a:t>
            </a:fld>
            <a:endParaRPr lang="en-US" noProof="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noProof="0"/>
              <a:t>Fare clic per modificare stile</a:t>
            </a:r>
          </a:p>
        </p:txBody>
      </p:sp>
      <p:sp>
        <p:nvSpPr>
          <p:cNvPr id="3" name="Content Placeholder 2"/>
          <p:cNvSpPr>
            <a:spLocks noGrp="1"/>
          </p:cNvSpPr>
          <p:nvPr>
            <p:ph sz="half" idx="1" hasCustomPrompt="1"/>
          </p:nvPr>
        </p:nvSpPr>
        <p:spPr>
          <a:xfrm>
            <a:off x="534353" y="2677584"/>
            <a:ext cx="3303270" cy="6381962"/>
          </a:xfrm>
        </p:spPr>
        <p:txBody>
          <a:bodyPr/>
          <a:lstStyle/>
          <a:p>
            <a:pPr lvl="0"/>
            <a:r>
              <a:rPr lang="en-US" noProof="0"/>
              <a:t>Fare clic per modificare gli stili del testo dello schema</a:t>
            </a:r>
          </a:p>
          <a:p>
            <a:pPr lvl="1"/>
            <a:r>
              <a:rPr lang="en-US" noProof="0"/>
              <a:t>Secondo livello</a:t>
            </a:r>
          </a:p>
          <a:p>
            <a:pPr lvl="2"/>
            <a:r>
              <a:rPr lang="en-US" noProof="0"/>
              <a:t>Terzo livello</a:t>
            </a:r>
          </a:p>
          <a:p>
            <a:pPr lvl="3"/>
            <a:r>
              <a:rPr lang="en-US" noProof="0"/>
              <a:t>Quarto livello</a:t>
            </a:r>
          </a:p>
          <a:p>
            <a:pPr lvl="4"/>
            <a:r>
              <a:rPr lang="en-US" noProof="0"/>
              <a:t>Quinto livello</a:t>
            </a:r>
          </a:p>
        </p:txBody>
      </p:sp>
      <p:sp>
        <p:nvSpPr>
          <p:cNvPr id="4" name="Content Placeholder 3"/>
          <p:cNvSpPr>
            <a:spLocks noGrp="1"/>
          </p:cNvSpPr>
          <p:nvPr>
            <p:ph sz="half" idx="2" hasCustomPrompt="1"/>
          </p:nvPr>
        </p:nvSpPr>
        <p:spPr>
          <a:xfrm>
            <a:off x="3934778" y="2677584"/>
            <a:ext cx="3303270" cy="6381962"/>
          </a:xfrm>
        </p:spPr>
        <p:txBody>
          <a:bodyPr/>
          <a:lstStyle/>
          <a:p>
            <a:pPr lvl="0"/>
            <a:r>
              <a:rPr lang="en-US" noProof="0"/>
              <a:t>Fare clic per modificare gli stili del testo dello schema</a:t>
            </a:r>
          </a:p>
          <a:p>
            <a:pPr lvl="1"/>
            <a:r>
              <a:rPr lang="en-US" noProof="0"/>
              <a:t>Secondo livello</a:t>
            </a:r>
          </a:p>
          <a:p>
            <a:pPr lvl="2"/>
            <a:r>
              <a:rPr lang="en-US" noProof="0"/>
              <a:t>Terzo livello</a:t>
            </a:r>
          </a:p>
          <a:p>
            <a:pPr lvl="3"/>
            <a:r>
              <a:rPr lang="en-US" noProof="0"/>
              <a:t>Quarto livello</a:t>
            </a:r>
          </a:p>
          <a:p>
            <a:pPr lvl="4"/>
            <a:r>
              <a:rPr lang="en-US" noProof="0"/>
              <a:t>Quinto livello</a:t>
            </a:r>
          </a:p>
        </p:txBody>
      </p:sp>
      <p:sp>
        <p:nvSpPr>
          <p:cNvPr id="5" name="Date Placeholder 4"/>
          <p:cNvSpPr>
            <a:spLocks noGrp="1"/>
          </p:cNvSpPr>
          <p:nvPr>
            <p:ph type="dt" sz="half" idx="10"/>
          </p:nvPr>
        </p:nvSpPr>
        <p:spPr/>
        <p:txBody>
          <a:bodyPr/>
          <a:lstStyle/>
          <a:p>
            <a:fld id="{CB08BF87-75C2-0F4A-BFE1-861E50186097}" type="datetimeFigureOut">
              <a:rPr lang="en-US" noProof="0" smtClean="0"/>
              <a:t>9/10/2021</a:t>
            </a:fld>
            <a:endParaRPr lang="en-US" noProof="0" dirty="0"/>
          </a:p>
        </p:txBody>
      </p:sp>
      <p:sp>
        <p:nvSpPr>
          <p:cNvPr id="6" name="Footer Placeholder 5"/>
          <p:cNvSpPr>
            <a:spLocks noGrp="1"/>
          </p:cNvSpPr>
          <p:nvPr>
            <p:ph type="ftr" sz="quarter" idx="11"/>
          </p:nvPr>
        </p:nvSpPr>
        <p:spPr/>
        <p:txBody>
          <a:bodyPr/>
          <a:lstStyle/>
          <a:p>
            <a:endParaRPr lang="en-US" noProof="0" dirty="0"/>
          </a:p>
        </p:txBody>
      </p:sp>
      <p:sp>
        <p:nvSpPr>
          <p:cNvPr id="7" name="Slide Number Placeholder 6"/>
          <p:cNvSpPr>
            <a:spLocks noGrp="1"/>
          </p:cNvSpPr>
          <p:nvPr>
            <p:ph type="sldNum" sz="quarter" idx="12"/>
          </p:nvPr>
        </p:nvSpPr>
        <p:spPr/>
        <p:txBody>
          <a:bodyPr/>
          <a:lstStyle/>
          <a:p>
            <a:fld id="{B4922F1D-9942-8544-9D81-248B85401DC4}" type="slidenum">
              <a:rPr lang="en-US" noProof="0" smtClean="0"/>
              <a:t>‹#›</a:t>
            </a:fld>
            <a:endParaRPr lang="en-US" noProof="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5365" y="535519"/>
            <a:ext cx="6703695" cy="1944159"/>
          </a:xfrm>
        </p:spPr>
        <p:txBody>
          <a:bodyPr/>
          <a:lstStyle/>
          <a:p>
            <a:r>
              <a:rPr lang="en-US" noProof="0"/>
              <a:t>Fare clic per modificare stile</a:t>
            </a:r>
          </a:p>
        </p:txBody>
      </p:sp>
      <p:sp>
        <p:nvSpPr>
          <p:cNvPr id="3" name="Text Placeholder 2"/>
          <p:cNvSpPr>
            <a:spLocks noGrp="1"/>
          </p:cNvSpPr>
          <p:nvPr>
            <p:ph type="body" idx="1" hasCustomPrompt="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noProof="0"/>
              <a:t>Fare clic per modificare gli stili del testo dello schema</a:t>
            </a:r>
          </a:p>
        </p:txBody>
      </p:sp>
      <p:sp>
        <p:nvSpPr>
          <p:cNvPr id="4" name="Content Placeholder 3"/>
          <p:cNvSpPr>
            <a:spLocks noGrp="1"/>
          </p:cNvSpPr>
          <p:nvPr>
            <p:ph sz="half" idx="2" hasCustomPrompt="1"/>
          </p:nvPr>
        </p:nvSpPr>
        <p:spPr>
          <a:xfrm>
            <a:off x="535366" y="3674110"/>
            <a:ext cx="3288089" cy="5404062"/>
          </a:xfrm>
        </p:spPr>
        <p:txBody>
          <a:bodyPr/>
          <a:lstStyle/>
          <a:p>
            <a:pPr lvl="0"/>
            <a:r>
              <a:rPr lang="en-US" noProof="0"/>
              <a:t>Fare clic per modificare gli stili del testo dello schema</a:t>
            </a:r>
          </a:p>
          <a:p>
            <a:pPr lvl="1"/>
            <a:r>
              <a:rPr lang="en-US" noProof="0"/>
              <a:t>Secondo livello</a:t>
            </a:r>
          </a:p>
          <a:p>
            <a:pPr lvl="2"/>
            <a:r>
              <a:rPr lang="en-US" noProof="0"/>
              <a:t>Terzo livello</a:t>
            </a:r>
          </a:p>
          <a:p>
            <a:pPr lvl="3"/>
            <a:r>
              <a:rPr lang="en-US" noProof="0"/>
              <a:t>Quarto livello</a:t>
            </a:r>
          </a:p>
          <a:p>
            <a:pPr lvl="4"/>
            <a:r>
              <a:rPr lang="en-US" noProof="0"/>
              <a:t>Quinto livello</a:t>
            </a:r>
          </a:p>
        </p:txBody>
      </p:sp>
      <p:sp>
        <p:nvSpPr>
          <p:cNvPr id="5" name="Text Placeholder 4"/>
          <p:cNvSpPr>
            <a:spLocks noGrp="1"/>
          </p:cNvSpPr>
          <p:nvPr>
            <p:ph type="body" sz="quarter" idx="3" hasCustomPrompt="1"/>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noProof="0"/>
              <a:t>Fare clic per modificare gli stili del testo dello schema</a:t>
            </a:r>
          </a:p>
        </p:txBody>
      </p:sp>
      <p:sp>
        <p:nvSpPr>
          <p:cNvPr id="6" name="Content Placeholder 5"/>
          <p:cNvSpPr>
            <a:spLocks noGrp="1"/>
          </p:cNvSpPr>
          <p:nvPr>
            <p:ph sz="quarter" idx="4" hasCustomPrompt="1"/>
          </p:nvPr>
        </p:nvSpPr>
        <p:spPr>
          <a:xfrm>
            <a:off x="3934778" y="3674110"/>
            <a:ext cx="3304282" cy="5404062"/>
          </a:xfrm>
        </p:spPr>
        <p:txBody>
          <a:bodyPr/>
          <a:lstStyle/>
          <a:p>
            <a:pPr lvl="0"/>
            <a:r>
              <a:rPr lang="en-US" noProof="0"/>
              <a:t>Fare clic per modificare gli stili del testo dello schema</a:t>
            </a:r>
          </a:p>
          <a:p>
            <a:pPr lvl="1"/>
            <a:r>
              <a:rPr lang="en-US" noProof="0"/>
              <a:t>Secondo livello</a:t>
            </a:r>
          </a:p>
          <a:p>
            <a:pPr lvl="2"/>
            <a:r>
              <a:rPr lang="en-US" noProof="0"/>
              <a:t>Terzo livello</a:t>
            </a:r>
          </a:p>
          <a:p>
            <a:pPr lvl="3"/>
            <a:r>
              <a:rPr lang="en-US" noProof="0"/>
              <a:t>Quarto livello</a:t>
            </a:r>
          </a:p>
          <a:p>
            <a:pPr lvl="4"/>
            <a:r>
              <a:rPr lang="en-US" noProof="0"/>
              <a:t>Quinto livello</a:t>
            </a:r>
          </a:p>
        </p:txBody>
      </p:sp>
      <p:sp>
        <p:nvSpPr>
          <p:cNvPr id="7" name="Date Placeholder 6"/>
          <p:cNvSpPr>
            <a:spLocks noGrp="1"/>
          </p:cNvSpPr>
          <p:nvPr>
            <p:ph type="dt" sz="half" idx="10"/>
          </p:nvPr>
        </p:nvSpPr>
        <p:spPr/>
        <p:txBody>
          <a:bodyPr/>
          <a:lstStyle/>
          <a:p>
            <a:fld id="{CB08BF87-75C2-0F4A-BFE1-861E50186097}" type="datetimeFigureOut">
              <a:rPr lang="en-US" noProof="0" smtClean="0"/>
              <a:t>9/10/2021</a:t>
            </a:fld>
            <a:endParaRPr lang="en-US" noProof="0" dirty="0"/>
          </a:p>
        </p:txBody>
      </p:sp>
      <p:sp>
        <p:nvSpPr>
          <p:cNvPr id="8" name="Footer Placeholder 7"/>
          <p:cNvSpPr>
            <a:spLocks noGrp="1"/>
          </p:cNvSpPr>
          <p:nvPr>
            <p:ph type="ftr" sz="quarter" idx="11"/>
          </p:nvPr>
        </p:nvSpPr>
        <p:spPr/>
        <p:txBody>
          <a:bodyPr/>
          <a:lstStyle/>
          <a:p>
            <a:endParaRPr lang="en-US" noProof="0" dirty="0"/>
          </a:p>
        </p:txBody>
      </p:sp>
      <p:sp>
        <p:nvSpPr>
          <p:cNvPr id="9" name="Slide Number Placeholder 8"/>
          <p:cNvSpPr>
            <a:spLocks noGrp="1"/>
          </p:cNvSpPr>
          <p:nvPr>
            <p:ph type="sldNum" sz="quarter" idx="12"/>
          </p:nvPr>
        </p:nvSpPr>
        <p:spPr/>
        <p:txBody>
          <a:bodyPr/>
          <a:lstStyle/>
          <a:p>
            <a:fld id="{B4922F1D-9942-8544-9D81-248B85401DC4}" type="slidenum">
              <a:rPr lang="en-US" noProof="0" smtClean="0"/>
              <a:t>‹#›</a:t>
            </a:fld>
            <a:endParaRPr lang="en-US" noProof="0"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noProof="0"/>
              <a:t>Fare clic per modificare stile</a:t>
            </a:r>
          </a:p>
        </p:txBody>
      </p:sp>
      <p:sp>
        <p:nvSpPr>
          <p:cNvPr id="3" name="Date Placeholder 2"/>
          <p:cNvSpPr>
            <a:spLocks noGrp="1"/>
          </p:cNvSpPr>
          <p:nvPr>
            <p:ph type="dt" sz="half" idx="10"/>
          </p:nvPr>
        </p:nvSpPr>
        <p:spPr/>
        <p:txBody>
          <a:bodyPr/>
          <a:lstStyle/>
          <a:p>
            <a:fld id="{CB08BF87-75C2-0F4A-BFE1-861E50186097}" type="datetimeFigureOut">
              <a:rPr lang="en-US" noProof="0" smtClean="0"/>
              <a:t>9/10/2021</a:t>
            </a:fld>
            <a:endParaRPr lang="en-US" noProof="0" dirty="0"/>
          </a:p>
        </p:txBody>
      </p:sp>
      <p:sp>
        <p:nvSpPr>
          <p:cNvPr id="4" name="Footer Placeholder 3"/>
          <p:cNvSpPr>
            <a:spLocks noGrp="1"/>
          </p:cNvSpPr>
          <p:nvPr>
            <p:ph type="ftr" sz="quarter" idx="11"/>
          </p:nvPr>
        </p:nvSpPr>
        <p:spPr/>
        <p:txBody>
          <a:bodyPr/>
          <a:lstStyle/>
          <a:p>
            <a:endParaRPr lang="en-US" noProof="0" dirty="0"/>
          </a:p>
        </p:txBody>
      </p:sp>
      <p:sp>
        <p:nvSpPr>
          <p:cNvPr id="5" name="Slide Number Placeholder 4"/>
          <p:cNvSpPr>
            <a:spLocks noGrp="1"/>
          </p:cNvSpPr>
          <p:nvPr>
            <p:ph type="sldNum" sz="quarter" idx="12"/>
          </p:nvPr>
        </p:nvSpPr>
        <p:spPr/>
        <p:txBody>
          <a:bodyPr/>
          <a:lstStyle/>
          <a:p>
            <a:fld id="{B4922F1D-9942-8544-9D81-248B85401DC4}" type="slidenum">
              <a:rPr lang="en-US" noProof="0" smtClean="0"/>
              <a:t>‹#›</a:t>
            </a:fld>
            <a:endParaRPr lang="en-US" noProof="0"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08BF87-75C2-0F4A-BFE1-861E50186097}" type="datetimeFigureOut">
              <a:rPr lang="en-US" noProof="0" smtClean="0"/>
              <a:t>9/10/2021</a:t>
            </a:fld>
            <a:endParaRPr lang="en-US" noProof="0" dirty="0"/>
          </a:p>
        </p:txBody>
      </p:sp>
      <p:sp>
        <p:nvSpPr>
          <p:cNvPr id="3" name="Footer Placeholder 2"/>
          <p:cNvSpPr>
            <a:spLocks noGrp="1"/>
          </p:cNvSpPr>
          <p:nvPr>
            <p:ph type="ftr" sz="quarter" idx="11"/>
          </p:nvPr>
        </p:nvSpPr>
        <p:spPr/>
        <p:txBody>
          <a:bodyPr/>
          <a:lstStyle/>
          <a:p>
            <a:endParaRPr lang="en-US" noProof="0" dirty="0"/>
          </a:p>
        </p:txBody>
      </p:sp>
      <p:sp>
        <p:nvSpPr>
          <p:cNvPr id="4" name="Slide Number Placeholder 3"/>
          <p:cNvSpPr>
            <a:spLocks noGrp="1"/>
          </p:cNvSpPr>
          <p:nvPr>
            <p:ph type="sldNum" sz="quarter" idx="12"/>
          </p:nvPr>
        </p:nvSpPr>
        <p:spPr/>
        <p:txBody>
          <a:bodyPr/>
          <a:lstStyle/>
          <a:p>
            <a:fld id="{B4922F1D-9942-8544-9D81-248B85401DC4}" type="slidenum">
              <a:rPr lang="en-US" noProof="0" smtClean="0"/>
              <a:t>‹#›</a:t>
            </a:fld>
            <a:endParaRPr lang="en-US" noProof="0"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5365" y="670560"/>
            <a:ext cx="2506801" cy="2346960"/>
          </a:xfrm>
        </p:spPr>
        <p:txBody>
          <a:bodyPr anchor="b"/>
          <a:lstStyle>
            <a:lvl1pPr>
              <a:defRPr sz="2720"/>
            </a:lvl1pPr>
          </a:lstStyle>
          <a:p>
            <a:r>
              <a:rPr lang="en-US" noProof="0"/>
              <a:t>Fare clic per modificare stile</a:t>
            </a:r>
          </a:p>
        </p:txBody>
      </p:sp>
      <p:sp>
        <p:nvSpPr>
          <p:cNvPr id="3" name="Content Placeholder 2"/>
          <p:cNvSpPr>
            <a:spLocks noGrp="1"/>
          </p:cNvSpPr>
          <p:nvPr>
            <p:ph idx="1" hasCustomPrompt="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noProof="0"/>
              <a:t>Fare clic per modificare gli stili del testo dello schema</a:t>
            </a:r>
          </a:p>
          <a:p>
            <a:pPr lvl="1"/>
            <a:r>
              <a:rPr lang="en-US" noProof="0"/>
              <a:t>Secondo livello</a:t>
            </a:r>
          </a:p>
          <a:p>
            <a:pPr lvl="2"/>
            <a:r>
              <a:rPr lang="en-US" noProof="0"/>
              <a:t>Terzo livello</a:t>
            </a:r>
          </a:p>
          <a:p>
            <a:pPr lvl="3"/>
            <a:r>
              <a:rPr lang="en-US" noProof="0"/>
              <a:t>Quarto livello</a:t>
            </a:r>
          </a:p>
          <a:p>
            <a:pPr lvl="4"/>
            <a:r>
              <a:rPr lang="en-US" noProof="0"/>
              <a:t>Quinto livello</a:t>
            </a:r>
          </a:p>
        </p:txBody>
      </p:sp>
      <p:sp>
        <p:nvSpPr>
          <p:cNvPr id="4" name="Text Placeholder 3"/>
          <p:cNvSpPr>
            <a:spLocks noGrp="1"/>
          </p:cNvSpPr>
          <p:nvPr>
            <p:ph type="body" sz="half" idx="2" hasCustomPrompt="1"/>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noProof="0"/>
              <a:t>Fare clic per modificare gli stili del testo dello schema</a:t>
            </a:r>
          </a:p>
        </p:txBody>
      </p:sp>
      <p:sp>
        <p:nvSpPr>
          <p:cNvPr id="5" name="Date Placeholder 4"/>
          <p:cNvSpPr>
            <a:spLocks noGrp="1"/>
          </p:cNvSpPr>
          <p:nvPr>
            <p:ph type="dt" sz="half" idx="10"/>
          </p:nvPr>
        </p:nvSpPr>
        <p:spPr/>
        <p:txBody>
          <a:bodyPr/>
          <a:lstStyle/>
          <a:p>
            <a:fld id="{CB08BF87-75C2-0F4A-BFE1-861E50186097}" type="datetimeFigureOut">
              <a:rPr lang="en-US" noProof="0" smtClean="0"/>
              <a:t>9/10/2021</a:t>
            </a:fld>
            <a:endParaRPr lang="en-US" noProof="0" dirty="0"/>
          </a:p>
        </p:txBody>
      </p:sp>
      <p:sp>
        <p:nvSpPr>
          <p:cNvPr id="6" name="Footer Placeholder 5"/>
          <p:cNvSpPr>
            <a:spLocks noGrp="1"/>
          </p:cNvSpPr>
          <p:nvPr>
            <p:ph type="ftr" sz="quarter" idx="11"/>
          </p:nvPr>
        </p:nvSpPr>
        <p:spPr/>
        <p:txBody>
          <a:bodyPr/>
          <a:lstStyle/>
          <a:p>
            <a:endParaRPr lang="en-US" noProof="0" dirty="0"/>
          </a:p>
        </p:txBody>
      </p:sp>
      <p:sp>
        <p:nvSpPr>
          <p:cNvPr id="7" name="Slide Number Placeholder 6"/>
          <p:cNvSpPr>
            <a:spLocks noGrp="1"/>
          </p:cNvSpPr>
          <p:nvPr>
            <p:ph type="sldNum" sz="quarter" idx="12"/>
          </p:nvPr>
        </p:nvSpPr>
        <p:spPr/>
        <p:txBody>
          <a:bodyPr/>
          <a:lstStyle/>
          <a:p>
            <a:fld id="{B4922F1D-9942-8544-9D81-248B85401DC4}" type="slidenum">
              <a:rPr lang="en-US" noProof="0" smtClean="0"/>
              <a:t>‹#›</a:t>
            </a:fld>
            <a:endParaRPr lang="en-US" noProof="0"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5365" y="670560"/>
            <a:ext cx="2506801" cy="2346960"/>
          </a:xfrm>
        </p:spPr>
        <p:txBody>
          <a:bodyPr anchor="b"/>
          <a:lstStyle>
            <a:lvl1pPr>
              <a:defRPr sz="2720"/>
            </a:lvl1pPr>
          </a:lstStyle>
          <a:p>
            <a:r>
              <a:rPr lang="en-US" noProof="0"/>
              <a:t>Fare clic per modificare stile</a:t>
            </a:r>
          </a:p>
        </p:txBody>
      </p:sp>
      <p:sp>
        <p:nvSpPr>
          <p:cNvPr id="3" name="Picture Placeholder 2"/>
          <p:cNvSpPr>
            <a:spLocks noGrp="1" noChangeAspect="1"/>
          </p:cNvSpPr>
          <p:nvPr>
            <p:ph type="pic" idx="1" hasCustomPrompt="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noProof="0" dirty="0"/>
              <a:t>Trascinare l'immagine su un segnaposto o fare clic sull'icona per aggiungerla</a:t>
            </a:r>
          </a:p>
        </p:txBody>
      </p:sp>
      <p:sp>
        <p:nvSpPr>
          <p:cNvPr id="4" name="Text Placeholder 3"/>
          <p:cNvSpPr>
            <a:spLocks noGrp="1"/>
          </p:cNvSpPr>
          <p:nvPr>
            <p:ph type="body" sz="half" idx="2" hasCustomPrompt="1"/>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noProof="0"/>
              <a:t>Fare clic per modificare gli stili del testo dello schema</a:t>
            </a:r>
          </a:p>
        </p:txBody>
      </p:sp>
      <p:sp>
        <p:nvSpPr>
          <p:cNvPr id="5" name="Date Placeholder 4"/>
          <p:cNvSpPr>
            <a:spLocks noGrp="1"/>
          </p:cNvSpPr>
          <p:nvPr>
            <p:ph type="dt" sz="half" idx="10"/>
          </p:nvPr>
        </p:nvSpPr>
        <p:spPr/>
        <p:txBody>
          <a:bodyPr/>
          <a:lstStyle/>
          <a:p>
            <a:fld id="{CB08BF87-75C2-0F4A-BFE1-861E50186097}" type="datetimeFigureOut">
              <a:rPr lang="en-US" noProof="0" smtClean="0"/>
              <a:t>9/10/2021</a:t>
            </a:fld>
            <a:endParaRPr lang="en-US" noProof="0" dirty="0"/>
          </a:p>
        </p:txBody>
      </p:sp>
      <p:sp>
        <p:nvSpPr>
          <p:cNvPr id="6" name="Footer Placeholder 5"/>
          <p:cNvSpPr>
            <a:spLocks noGrp="1"/>
          </p:cNvSpPr>
          <p:nvPr>
            <p:ph type="ftr" sz="quarter" idx="11"/>
          </p:nvPr>
        </p:nvSpPr>
        <p:spPr/>
        <p:txBody>
          <a:bodyPr/>
          <a:lstStyle/>
          <a:p>
            <a:endParaRPr lang="en-US" noProof="0" dirty="0"/>
          </a:p>
        </p:txBody>
      </p:sp>
      <p:sp>
        <p:nvSpPr>
          <p:cNvPr id="7" name="Slide Number Placeholder 6"/>
          <p:cNvSpPr>
            <a:spLocks noGrp="1"/>
          </p:cNvSpPr>
          <p:nvPr>
            <p:ph type="sldNum" sz="quarter" idx="12"/>
          </p:nvPr>
        </p:nvSpPr>
        <p:spPr/>
        <p:txBody>
          <a:bodyPr/>
          <a:lstStyle/>
          <a:p>
            <a:fld id="{B4922F1D-9942-8544-9D81-248B85401DC4}" type="slidenum">
              <a:rPr lang="en-US" noProof="0" smtClean="0"/>
              <a:t>‹#›</a:t>
            </a:fld>
            <a:endParaRPr lang="en-US" noProof="0"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noProof="0"/>
              <a:t>Fare clic per modificare stile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noProof="0"/>
              <a:t>Fare clic per modificare gli stili del testo dello schema</a:t>
            </a:r>
          </a:p>
          <a:p>
            <a:pPr lvl="1"/>
            <a:r>
              <a:rPr lang="en-US" noProof="0"/>
              <a:t>Secondo livello</a:t>
            </a:r>
          </a:p>
          <a:p>
            <a:pPr lvl="2"/>
            <a:r>
              <a:rPr lang="en-US" noProof="0"/>
              <a:t>Terzo livello</a:t>
            </a:r>
          </a:p>
          <a:p>
            <a:pPr lvl="3"/>
            <a:r>
              <a:rPr lang="en-US" noProof="0"/>
              <a:t>Quarto livello</a:t>
            </a:r>
          </a:p>
          <a:p>
            <a:pPr lvl="4"/>
            <a:r>
              <a:rPr lang="en-US" noProof="0"/>
              <a:t>Quinto livello</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CB08BF87-75C2-0F4A-BFE1-861E50186097}" type="datetimeFigureOut">
              <a:rPr lang="en-US" noProof="0" smtClean="0"/>
              <a:t>9/10/2021</a:t>
            </a:fld>
            <a:endParaRPr lang="en-US" noProof="0" dirty="0"/>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noProof="0" dirty="0"/>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B4922F1D-9942-8544-9D81-248B85401DC4}" type="slidenum">
              <a:rPr lang="en-US" noProof="0" smtClean="0"/>
              <a:t>‹#›</a:t>
            </a:fld>
            <a:endParaRPr lang="en-US" noProof="0" dirty="0"/>
          </a:p>
        </p:txBody>
      </p:sp>
    </p:spTree>
    <p:extLst>
      <p:ext uri="{BB962C8B-B14F-4D97-AF65-F5344CB8AC3E}">
        <p14:creationId xmlns:p14="http://schemas.microsoft.com/office/powerpoint/2010/main" val="17693531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svg"/><Relationship Id="rId18" Type="http://schemas.openxmlformats.org/officeDocument/2006/relationships/image" Target="../media/image15.svg"/><Relationship Id="rId3" Type="http://schemas.openxmlformats.org/officeDocument/2006/relationships/image" Target="../media/image1.emf"/><Relationship Id="rId21" Type="http://schemas.openxmlformats.org/officeDocument/2006/relationships/image" Target="../media/image18.png"/><Relationship Id="rId7" Type="http://schemas.openxmlformats.org/officeDocument/2006/relationships/image" Target="../media/image5.svg"/><Relationship Id="rId12" Type="http://schemas.openxmlformats.org/officeDocument/2006/relationships/image" Target="../media/image10.png"/><Relationship Id="rId17" Type="http://schemas.openxmlformats.org/officeDocument/2006/relationships/image" Target="../media/image14.png"/><Relationship Id="rId2" Type="http://schemas.openxmlformats.org/officeDocument/2006/relationships/notesSlide" Target="../notesSlides/notesSlide1.xml"/><Relationship Id="rId16" Type="http://schemas.openxmlformats.org/officeDocument/2006/relationships/image" Target="../media/image13.svg"/><Relationship Id="rId20" Type="http://schemas.openxmlformats.org/officeDocument/2006/relationships/image" Target="../media/image17.sv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svg"/><Relationship Id="rId24" Type="http://schemas.openxmlformats.org/officeDocument/2006/relationships/image" Target="../media/image21.svg"/><Relationship Id="rId5" Type="http://schemas.openxmlformats.org/officeDocument/2006/relationships/image" Target="../media/image3.svg"/><Relationship Id="rId15" Type="http://schemas.openxmlformats.org/officeDocument/2006/relationships/image" Target="../media/image12.png"/><Relationship Id="rId23" Type="http://schemas.openxmlformats.org/officeDocument/2006/relationships/image" Target="../media/image20.png"/><Relationship Id="rId10" Type="http://schemas.openxmlformats.org/officeDocument/2006/relationships/image" Target="../media/image8.png"/><Relationship Id="rId19" Type="http://schemas.openxmlformats.org/officeDocument/2006/relationships/image" Target="../media/image16.png"/><Relationship Id="rId4" Type="http://schemas.openxmlformats.org/officeDocument/2006/relationships/image" Target="../media/image2.png"/><Relationship Id="rId9" Type="http://schemas.openxmlformats.org/officeDocument/2006/relationships/image" Target="../media/image7.svg"/><Relationship Id="rId14" Type="http://schemas.openxmlformats.org/officeDocument/2006/relationships/hyperlink" Target="https://zoom.us/download" TargetMode="External"/><Relationship Id="rId22" Type="http://schemas.openxmlformats.org/officeDocument/2006/relationships/image" Target="../media/image19.svg"/></Relationships>
</file>

<file path=ppt/slides/_rels/slide2.xml.rels><?xml version="1.0" encoding="UTF-8" standalone="yes"?>
<Relationships xmlns="http://schemas.openxmlformats.org/package/2006/relationships"><Relationship Id="rId8" Type="http://schemas.openxmlformats.org/officeDocument/2006/relationships/image" Target="../media/image25.png"/><Relationship Id="rId13" Type="http://schemas.openxmlformats.org/officeDocument/2006/relationships/image" Target="../media/image30.svg"/><Relationship Id="rId18" Type="http://schemas.openxmlformats.org/officeDocument/2006/relationships/image" Target="../media/image35.png"/><Relationship Id="rId3" Type="http://schemas.openxmlformats.org/officeDocument/2006/relationships/image" Target="../media/image22.emf"/><Relationship Id="rId21" Type="http://schemas.openxmlformats.org/officeDocument/2006/relationships/image" Target="../media/image21.svg"/><Relationship Id="rId7" Type="http://schemas.openxmlformats.org/officeDocument/2006/relationships/image" Target="../media/image24.svg"/><Relationship Id="rId12" Type="http://schemas.openxmlformats.org/officeDocument/2006/relationships/image" Target="../media/image29.png"/><Relationship Id="rId17" Type="http://schemas.openxmlformats.org/officeDocument/2006/relationships/image" Target="../media/image34.svg"/><Relationship Id="rId2" Type="http://schemas.openxmlformats.org/officeDocument/2006/relationships/notesSlide" Target="../notesSlides/notesSlide2.xml"/><Relationship Id="rId16" Type="http://schemas.openxmlformats.org/officeDocument/2006/relationships/image" Target="../media/image33.png"/><Relationship Id="rId20" Type="http://schemas.openxmlformats.org/officeDocument/2006/relationships/image" Target="../media/image20.png"/><Relationship Id="rId1" Type="http://schemas.openxmlformats.org/officeDocument/2006/relationships/slideLayout" Target="../slideLayouts/slideLayout2.xml"/><Relationship Id="rId6" Type="http://schemas.openxmlformats.org/officeDocument/2006/relationships/image" Target="../media/image23.png"/><Relationship Id="rId11" Type="http://schemas.openxmlformats.org/officeDocument/2006/relationships/image" Target="../media/image28.svg"/><Relationship Id="rId5" Type="http://schemas.openxmlformats.org/officeDocument/2006/relationships/hyperlink" Target="mailto:shanay.huseynova@un.org" TargetMode="External"/><Relationship Id="rId15" Type="http://schemas.openxmlformats.org/officeDocument/2006/relationships/image" Target="../media/image32.svg"/><Relationship Id="rId23" Type="http://schemas.openxmlformats.org/officeDocument/2006/relationships/image" Target="../media/image38.svg"/><Relationship Id="rId10" Type="http://schemas.openxmlformats.org/officeDocument/2006/relationships/image" Target="../media/image27.png"/><Relationship Id="rId19" Type="http://schemas.openxmlformats.org/officeDocument/2006/relationships/image" Target="../media/image36.svg"/><Relationship Id="rId4" Type="http://schemas.openxmlformats.org/officeDocument/2006/relationships/hyperlink" Target="https://www.cms.int/en/meeting/fourth-meeting-signatories-saiga-mou-mos4" TargetMode="External"/><Relationship Id="rId9" Type="http://schemas.openxmlformats.org/officeDocument/2006/relationships/image" Target="../media/image26.svg"/><Relationship Id="rId14" Type="http://schemas.openxmlformats.org/officeDocument/2006/relationships/image" Target="../media/image31.png"/><Relationship Id="rId22" Type="http://schemas.openxmlformats.org/officeDocument/2006/relationships/image" Target="../media/image37.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ttangolo 3"/>
          <p:cNvSpPr/>
          <p:nvPr/>
        </p:nvSpPr>
        <p:spPr>
          <a:xfrm>
            <a:off x="-24221" y="-23854"/>
            <a:ext cx="7814898" cy="10106108"/>
          </a:xfrm>
          <a:prstGeom prst="rect">
            <a:avLst/>
          </a:prstGeom>
          <a:solidFill>
            <a:schemeClr val="accent5">
              <a:lumMod val="60000"/>
              <a:lumOff val="4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highlight>
                  <a:srgbClr val="808000"/>
                </a:highlight>
              </a:rPr>
              <a:t>a</a:t>
            </a:r>
          </a:p>
        </p:txBody>
      </p:sp>
      <p:sp>
        <p:nvSpPr>
          <p:cNvPr id="5" name="Rettangolo 4"/>
          <p:cNvSpPr/>
          <p:nvPr/>
        </p:nvSpPr>
        <p:spPr>
          <a:xfrm>
            <a:off x="-5943" y="3918852"/>
            <a:ext cx="7778343" cy="5342663"/>
          </a:xfrm>
          <a:prstGeom prst="rect">
            <a:avLst/>
          </a:prstGeom>
          <a:solidFill>
            <a:srgbClr val="E6E6E6"/>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ttangolo 9"/>
          <p:cNvSpPr/>
          <p:nvPr/>
        </p:nvSpPr>
        <p:spPr>
          <a:xfrm>
            <a:off x="1025317" y="5050413"/>
            <a:ext cx="2450683" cy="323165"/>
          </a:xfrm>
          <a:prstGeom prst="rect">
            <a:avLst/>
          </a:prstGeom>
          <a:solidFill>
            <a:srgbClr val="E6E6E6"/>
          </a:solidFill>
        </p:spPr>
        <p:txBody>
          <a:bodyPr wrap="square">
            <a:spAutoFit/>
          </a:bodyPr>
          <a:lstStyle/>
          <a:p>
            <a:r>
              <a:rPr lang="en-US" sz="1500" b="1" dirty="0">
                <a:solidFill>
                  <a:schemeClr val="accent5">
                    <a:lumMod val="75000"/>
                  </a:schemeClr>
                </a:solidFill>
                <a:latin typeface="Roboto" panose="02000000000000000000" pitchFamily="2" charset="0"/>
                <a:ea typeface="Roboto" panose="02000000000000000000" pitchFamily="2" charset="0"/>
                <a:cs typeface="Roboto" panose="02000000000000000000" pitchFamily="2" charset="0"/>
              </a:rPr>
              <a:t>Before the Meeting</a:t>
            </a:r>
            <a:endParaRPr lang="en-US" sz="1500" dirty="0">
              <a:solidFill>
                <a:schemeClr val="accent5">
                  <a:lumMod val="75000"/>
                </a:schemeClr>
              </a:solidFill>
              <a:latin typeface="Roboto" panose="02000000000000000000" pitchFamily="2" charset="0"/>
              <a:ea typeface="Roboto" panose="02000000000000000000" pitchFamily="2" charset="0"/>
              <a:cs typeface="Roboto" panose="02000000000000000000" pitchFamily="2" charset="0"/>
            </a:endParaRPr>
          </a:p>
        </p:txBody>
      </p:sp>
      <p:pic>
        <p:nvPicPr>
          <p:cNvPr id="11" name="Immagine 10"/>
          <p:cNvPicPr>
            <a:picLocks noChangeAspect="1"/>
          </p:cNvPicPr>
          <p:nvPr/>
        </p:nvPicPr>
        <p:blipFill>
          <a:blip r:embed="rId3">
            <a:duotone>
              <a:schemeClr val="accent5">
                <a:shade val="45000"/>
                <a:satMod val="135000"/>
              </a:schemeClr>
              <a:prstClr val="white"/>
            </a:duotone>
          </a:blip>
          <a:stretch>
            <a:fillRect/>
          </a:stretch>
        </p:blipFill>
        <p:spPr>
          <a:xfrm>
            <a:off x="464152" y="5121589"/>
            <a:ext cx="219235" cy="219235"/>
          </a:xfrm>
          <a:prstGeom prst="rect">
            <a:avLst/>
          </a:prstGeom>
          <a:noFill/>
        </p:spPr>
      </p:pic>
      <p:pic>
        <p:nvPicPr>
          <p:cNvPr id="29" name="Graphic 28" descr="Computer">
            <a:extLst>
              <a:ext uri="{FF2B5EF4-FFF2-40B4-BE49-F238E27FC236}">
                <a16:creationId xmlns:a16="http://schemas.microsoft.com/office/drawing/2014/main" id="{36B356D9-0534-4C84-9BB1-45D510A11F7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80733" y="1739460"/>
            <a:ext cx="2813527" cy="2813527"/>
          </a:xfrm>
          <a:prstGeom prst="rect">
            <a:avLst/>
          </a:prstGeom>
        </p:spPr>
      </p:pic>
      <p:pic>
        <p:nvPicPr>
          <p:cNvPr id="34" name="Graphic 33" descr="Web cam">
            <a:extLst>
              <a:ext uri="{FF2B5EF4-FFF2-40B4-BE49-F238E27FC236}">
                <a16:creationId xmlns:a16="http://schemas.microsoft.com/office/drawing/2014/main" id="{0ABA9D31-8250-496C-BDE6-FFBA92B418B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502773" y="2914479"/>
            <a:ext cx="1142539" cy="1142539"/>
          </a:xfrm>
          <a:prstGeom prst="rect">
            <a:avLst/>
          </a:prstGeom>
        </p:spPr>
      </p:pic>
      <p:pic>
        <p:nvPicPr>
          <p:cNvPr id="36" name="Graphic 35" descr="Headphones">
            <a:extLst>
              <a:ext uri="{FF2B5EF4-FFF2-40B4-BE49-F238E27FC236}">
                <a16:creationId xmlns:a16="http://schemas.microsoft.com/office/drawing/2014/main" id="{94531EE7-B263-4FBA-A2C5-3C760B285E8C}"/>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435550" y="2932125"/>
            <a:ext cx="1143312" cy="1143312"/>
          </a:xfrm>
          <a:prstGeom prst="rect">
            <a:avLst/>
          </a:prstGeom>
        </p:spPr>
      </p:pic>
      <p:pic>
        <p:nvPicPr>
          <p:cNvPr id="46" name="Graphic 45" descr="Coffee">
            <a:extLst>
              <a:ext uri="{FF2B5EF4-FFF2-40B4-BE49-F238E27FC236}">
                <a16:creationId xmlns:a16="http://schemas.microsoft.com/office/drawing/2014/main" id="{BA2ADEF5-BEB9-4B48-BF9B-EBB60F67067F}"/>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flipH="1">
            <a:off x="1453204" y="3164727"/>
            <a:ext cx="937450" cy="830601"/>
          </a:xfrm>
          <a:prstGeom prst="rect">
            <a:avLst/>
          </a:prstGeom>
        </p:spPr>
      </p:pic>
      <p:pic>
        <p:nvPicPr>
          <p:cNvPr id="59" name="Graphic 58" descr="Lamp">
            <a:extLst>
              <a:ext uri="{FF2B5EF4-FFF2-40B4-BE49-F238E27FC236}">
                <a16:creationId xmlns:a16="http://schemas.microsoft.com/office/drawing/2014/main" id="{7C7EDB68-2FFC-449A-B513-C6653B1961ED}"/>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130228" y="796885"/>
            <a:ext cx="2317682" cy="3235367"/>
          </a:xfrm>
          <a:prstGeom prst="rect">
            <a:avLst/>
          </a:prstGeom>
        </p:spPr>
      </p:pic>
      <p:sp>
        <p:nvSpPr>
          <p:cNvPr id="9" name="Rettangolo 8"/>
          <p:cNvSpPr/>
          <p:nvPr/>
        </p:nvSpPr>
        <p:spPr>
          <a:xfrm>
            <a:off x="153999" y="185612"/>
            <a:ext cx="7479791" cy="1215717"/>
          </a:xfrm>
          <a:prstGeom prst="rect">
            <a:avLst/>
          </a:prstGeom>
        </p:spPr>
        <p:txBody>
          <a:bodyPr wrap="square">
            <a:spAutoFit/>
          </a:bodyPr>
          <a:lstStyle/>
          <a:p>
            <a:pPr algn="ctr" hangingPunct="0"/>
            <a:r>
              <a:rPr lang="en-US" sz="2400" b="1" baseline="30000" dirty="0">
                <a:solidFill>
                  <a:schemeClr val="bg1"/>
                </a:solidFill>
                <a:latin typeface="Roboto" panose="02000000000000000000" pitchFamily="2" charset="0"/>
                <a:ea typeface="Roboto" panose="02000000000000000000" pitchFamily="2" charset="0"/>
                <a:cs typeface="Roboto" panose="02000000000000000000" pitchFamily="2" charset="0"/>
              </a:rPr>
              <a:t>4th</a:t>
            </a:r>
            <a:r>
              <a:rPr lang="en-US" sz="2400" b="1" dirty="0">
                <a:solidFill>
                  <a:schemeClr val="bg1"/>
                </a:solidFill>
                <a:latin typeface="Roboto" panose="02000000000000000000" pitchFamily="2" charset="0"/>
                <a:ea typeface="Roboto" panose="02000000000000000000" pitchFamily="2" charset="0"/>
                <a:cs typeface="Roboto" panose="02000000000000000000" pitchFamily="2" charset="0"/>
              </a:rPr>
              <a:t> Meeting of the Signatories to the CMS Saiga MOU</a:t>
            </a:r>
          </a:p>
          <a:p>
            <a:pPr algn="ctr" hangingPunct="0"/>
            <a:r>
              <a:rPr lang="en-US" sz="2400" b="1" dirty="0">
                <a:solidFill>
                  <a:schemeClr val="bg1"/>
                </a:solidFill>
                <a:latin typeface="Roboto" panose="02000000000000000000" pitchFamily="2" charset="0"/>
                <a:ea typeface="Roboto" panose="02000000000000000000" pitchFamily="2" charset="0"/>
                <a:cs typeface="Roboto" panose="02000000000000000000" pitchFamily="2" charset="0"/>
              </a:rPr>
              <a:t>(Saiga MOS4)</a:t>
            </a:r>
          </a:p>
          <a:p>
            <a:pPr algn="ctr" hangingPunct="0">
              <a:spcBef>
                <a:spcPts val="600"/>
              </a:spcBef>
            </a:pPr>
            <a:r>
              <a:rPr lang="en-US" sz="2000" b="1" dirty="0">
                <a:solidFill>
                  <a:schemeClr val="bg1"/>
                </a:solidFill>
                <a:latin typeface="Roboto" panose="02000000000000000000" pitchFamily="2" charset="0"/>
                <a:ea typeface="Roboto" panose="02000000000000000000" pitchFamily="2" charset="0"/>
                <a:cs typeface="Roboto" panose="02000000000000000000" pitchFamily="2" charset="0"/>
              </a:rPr>
              <a:t>On 28 – 29 September 2021</a:t>
            </a:r>
            <a:endParaRPr lang="en-GB" sz="2400" b="1" dirty="0">
              <a:solidFill>
                <a:schemeClr val="bg1"/>
              </a:solidFill>
              <a:latin typeface="Roboto" panose="02000000000000000000" pitchFamily="2" charset="0"/>
              <a:ea typeface="Roboto" panose="02000000000000000000" pitchFamily="2" charset="0"/>
              <a:cs typeface="Roboto" panose="02000000000000000000" pitchFamily="2" charset="0"/>
            </a:endParaRPr>
          </a:p>
        </p:txBody>
      </p:sp>
      <p:sp>
        <p:nvSpPr>
          <p:cNvPr id="69" name="TextBox 68">
            <a:extLst>
              <a:ext uri="{FF2B5EF4-FFF2-40B4-BE49-F238E27FC236}">
                <a16:creationId xmlns:a16="http://schemas.microsoft.com/office/drawing/2014/main" id="{1B552A1D-3CE2-4E5E-9CA7-A5D7D63DB58D}"/>
              </a:ext>
            </a:extLst>
          </p:cNvPr>
          <p:cNvSpPr txBox="1"/>
          <p:nvPr/>
        </p:nvSpPr>
        <p:spPr>
          <a:xfrm>
            <a:off x="1025317" y="5536449"/>
            <a:ext cx="6295121" cy="3539430"/>
          </a:xfrm>
          <a:prstGeom prst="rect">
            <a:avLst/>
          </a:prstGeom>
          <a:noFill/>
          <a:ln cap="rnd">
            <a:noFill/>
          </a:ln>
        </p:spPr>
        <p:txBody>
          <a:bodyPr wrap="square" rtlCol="0">
            <a:spAutoFit/>
          </a:bodyPr>
          <a:lstStyle/>
          <a:p>
            <a:pPr lvl="0" algn="just"/>
            <a:r>
              <a:rPr lang="en-GB" sz="1200" dirty="0">
                <a:latin typeface="Roboto" panose="02000000000000000000" pitchFamily="2" charset="0"/>
                <a:ea typeface="Roboto" panose="02000000000000000000" pitchFamily="2" charset="0"/>
                <a:cs typeface="Roboto" panose="02000000000000000000" pitchFamily="2" charset="0"/>
              </a:rPr>
              <a:t>Choose a location with good lighting and clear background.</a:t>
            </a:r>
          </a:p>
          <a:p>
            <a:pPr lvl="0" algn="just"/>
            <a:endParaRPr lang="en-GB" sz="1200" dirty="0">
              <a:latin typeface="Roboto" panose="02000000000000000000" pitchFamily="2" charset="0"/>
              <a:ea typeface="Roboto" panose="02000000000000000000" pitchFamily="2" charset="0"/>
              <a:cs typeface="Roboto" panose="02000000000000000000" pitchFamily="2" charset="0"/>
            </a:endParaRPr>
          </a:p>
          <a:p>
            <a:pPr lvl="0" algn="just"/>
            <a:r>
              <a:rPr lang="en-GB" sz="1200" dirty="0">
                <a:latin typeface="Roboto" panose="02000000000000000000" pitchFamily="2" charset="0"/>
                <a:ea typeface="Roboto" panose="02000000000000000000" pitchFamily="2" charset="0"/>
                <a:cs typeface="Roboto" panose="02000000000000000000" pitchFamily="2" charset="0"/>
              </a:rPr>
              <a:t>Choose a quiet environment for the call, any background noises or other distractions may interfere with the meeting.</a:t>
            </a:r>
          </a:p>
          <a:p>
            <a:pPr lvl="0" algn="just"/>
            <a:endParaRPr lang="en-GB" sz="1200" dirty="0">
              <a:latin typeface="Roboto" panose="02000000000000000000" pitchFamily="2" charset="0"/>
              <a:ea typeface="Roboto" panose="02000000000000000000" pitchFamily="2" charset="0"/>
              <a:cs typeface="Roboto" panose="02000000000000000000" pitchFamily="2" charset="0"/>
            </a:endParaRPr>
          </a:p>
          <a:p>
            <a:pPr lvl="0" algn="just"/>
            <a:r>
              <a:rPr lang="en-GB" sz="1200" dirty="0">
                <a:latin typeface="Roboto" panose="02000000000000000000" pitchFamily="2" charset="0"/>
                <a:ea typeface="Roboto" panose="02000000000000000000" pitchFamily="2" charset="0"/>
                <a:cs typeface="Roboto" panose="02000000000000000000" pitchFamily="2" charset="0"/>
              </a:rPr>
              <a:t>Make sure you have a stable internet connection, well-functioning web camera and headset by testing them before the meeting. </a:t>
            </a:r>
          </a:p>
          <a:p>
            <a:pPr lvl="0" algn="just"/>
            <a:endParaRPr lang="en-GB" sz="1200" dirty="0">
              <a:latin typeface="Roboto" panose="02000000000000000000" pitchFamily="2" charset="0"/>
              <a:ea typeface="Roboto" panose="02000000000000000000" pitchFamily="2" charset="0"/>
              <a:cs typeface="Roboto" panose="02000000000000000000" pitchFamily="2" charset="0"/>
            </a:endParaRPr>
          </a:p>
          <a:p>
            <a:pPr lvl="0" algn="just"/>
            <a:r>
              <a:rPr lang="en-GB" sz="1200" dirty="0">
                <a:latin typeface="Roboto" panose="02000000000000000000" pitchFamily="2" charset="0"/>
                <a:ea typeface="Roboto" panose="02000000000000000000" pitchFamily="2" charset="0"/>
                <a:cs typeface="Roboto" panose="02000000000000000000" pitchFamily="2" charset="0"/>
              </a:rPr>
              <a:t>The conference call will be hosted using Zoom online conferencing platform. No preliminary download is necessary as the participants can join through their internet browsers using the meeting link. However, downloading the application would provide access to additional features: </a:t>
            </a:r>
            <a:r>
              <a:rPr lang="en-GB" sz="1200" dirty="0">
                <a:latin typeface="Roboto" panose="02000000000000000000" pitchFamily="2" charset="0"/>
                <a:ea typeface="Roboto" panose="02000000000000000000" pitchFamily="2" charset="0"/>
                <a:cs typeface="Roboto" panose="02000000000000000000" pitchFamily="2" charset="0"/>
                <a:hlinkClick r:id="rId14"/>
              </a:rPr>
              <a:t>https://zoom.us/download</a:t>
            </a:r>
            <a:r>
              <a:rPr lang="en-GB" sz="1200" dirty="0">
                <a:latin typeface="Roboto" panose="02000000000000000000" pitchFamily="2" charset="0"/>
                <a:ea typeface="Roboto" panose="02000000000000000000" pitchFamily="2" charset="0"/>
                <a:cs typeface="Roboto" panose="02000000000000000000" pitchFamily="2" charset="0"/>
              </a:rPr>
              <a:t> . Please note that </a:t>
            </a:r>
            <a:r>
              <a:rPr lang="en-GB" sz="1200" dirty="0">
                <a:effectLst/>
                <a:latin typeface="Calibri" panose="020F0502020204030204" pitchFamily="34" charset="0"/>
                <a:ea typeface="Calibri" panose="020F0502020204030204" pitchFamily="34" charset="0"/>
                <a:cs typeface="Calibri" panose="020F0502020204030204" pitchFamily="34" charset="0"/>
              </a:rPr>
              <a:t>Zoom works best if no other applications of similar nature are opened.</a:t>
            </a:r>
            <a:endParaRPr lang="en-GB" sz="1200" dirty="0">
              <a:latin typeface="Roboto" panose="02000000000000000000" pitchFamily="2" charset="0"/>
              <a:ea typeface="Roboto" panose="02000000000000000000" pitchFamily="2" charset="0"/>
              <a:cs typeface="Roboto" panose="02000000000000000000" pitchFamily="2" charset="0"/>
            </a:endParaRPr>
          </a:p>
          <a:p>
            <a:pPr lvl="0" algn="just"/>
            <a:endParaRPr lang="en-GB" sz="1200" dirty="0">
              <a:highlight>
                <a:srgbClr val="FFFF00"/>
              </a:highlight>
              <a:latin typeface="Roboto" panose="02000000000000000000" pitchFamily="2" charset="0"/>
              <a:ea typeface="Roboto" panose="02000000000000000000" pitchFamily="2" charset="0"/>
              <a:cs typeface="Roboto" panose="02000000000000000000" pitchFamily="2" charset="0"/>
            </a:endParaRPr>
          </a:p>
          <a:p>
            <a:pPr lvl="0" algn="just"/>
            <a:r>
              <a:rPr lang="en-GB" sz="1200" dirty="0">
                <a:latin typeface="Roboto" panose="02000000000000000000" pitchFamily="2" charset="0"/>
                <a:ea typeface="Roboto" panose="02000000000000000000" pitchFamily="2" charset="0"/>
                <a:cs typeface="Roboto" panose="02000000000000000000" pitchFamily="2" charset="0"/>
              </a:rPr>
              <a:t>The presenters will be able to share their screen with the meeting participants. Please have your presentation materials ready and open on your computer. </a:t>
            </a:r>
          </a:p>
          <a:p>
            <a:pPr lvl="0" algn="just"/>
            <a:endParaRPr lang="en-GB" sz="1400" dirty="0">
              <a:latin typeface="Roboto" panose="02000000000000000000" pitchFamily="2" charset="0"/>
              <a:ea typeface="Roboto" panose="02000000000000000000" pitchFamily="2" charset="0"/>
              <a:cs typeface="Roboto" panose="02000000000000000000" pitchFamily="2" charset="0"/>
            </a:endParaRPr>
          </a:p>
          <a:p>
            <a:pPr marL="285750" indent="-285750">
              <a:buFont typeface="Arial" panose="020B0604020202020204" pitchFamily="34" charset="0"/>
              <a:buChar char="•"/>
            </a:pPr>
            <a:endParaRPr lang="en-GB" dirty="0">
              <a:latin typeface="Roboto" panose="02000000000000000000" pitchFamily="2" charset="0"/>
              <a:ea typeface="Roboto" panose="02000000000000000000" pitchFamily="2" charset="0"/>
              <a:cs typeface="Roboto" panose="02000000000000000000" pitchFamily="2" charset="0"/>
            </a:endParaRPr>
          </a:p>
        </p:txBody>
      </p:sp>
      <p:pic>
        <p:nvPicPr>
          <p:cNvPr id="71" name="Graphic 70" descr="Lights On">
            <a:extLst>
              <a:ext uri="{FF2B5EF4-FFF2-40B4-BE49-F238E27FC236}">
                <a16:creationId xmlns:a16="http://schemas.microsoft.com/office/drawing/2014/main" id="{194D0856-9F9B-423B-AF91-6FC7E85A49F8}"/>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401757" y="5561592"/>
            <a:ext cx="284042" cy="284042"/>
          </a:xfrm>
          <a:prstGeom prst="rect">
            <a:avLst/>
          </a:prstGeom>
        </p:spPr>
      </p:pic>
      <p:pic>
        <p:nvPicPr>
          <p:cNvPr id="73" name="Graphic 72" descr="Sound Soft">
            <a:extLst>
              <a:ext uri="{FF2B5EF4-FFF2-40B4-BE49-F238E27FC236}">
                <a16:creationId xmlns:a16="http://schemas.microsoft.com/office/drawing/2014/main" id="{0E0C7794-8DFC-4499-9408-D3CB0AA38EE8}"/>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399976" y="5973828"/>
            <a:ext cx="340282" cy="340282"/>
          </a:xfrm>
          <a:prstGeom prst="rect">
            <a:avLst/>
          </a:prstGeom>
        </p:spPr>
      </p:pic>
      <p:pic>
        <p:nvPicPr>
          <p:cNvPr id="75" name="Graphic 74" descr="Checkbox Checked">
            <a:extLst>
              <a:ext uri="{FF2B5EF4-FFF2-40B4-BE49-F238E27FC236}">
                <a16:creationId xmlns:a16="http://schemas.microsoft.com/office/drawing/2014/main" id="{7E908C2E-F6FD-4B8E-8B04-5BF992BA2E4D}"/>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370461" y="6453238"/>
            <a:ext cx="399312" cy="399312"/>
          </a:xfrm>
          <a:prstGeom prst="rect">
            <a:avLst/>
          </a:prstGeom>
        </p:spPr>
      </p:pic>
      <p:pic>
        <p:nvPicPr>
          <p:cNvPr id="77" name="Graphic 76" descr="Internet">
            <a:extLst>
              <a:ext uri="{FF2B5EF4-FFF2-40B4-BE49-F238E27FC236}">
                <a16:creationId xmlns:a16="http://schemas.microsoft.com/office/drawing/2014/main" id="{0C9FD72C-0D63-47FF-AA5E-8AF0F68402EE}"/>
              </a:ext>
            </a:extLst>
          </p:cNvPr>
          <p:cNvPicPr>
            <a:picLocks noChangeAspect="1"/>
          </p:cNvPicPr>
          <p:nvPr/>
        </p:nvPicPr>
        <p:blipFill>
          <a:blip r:embed="rId21">
            <a:extLst>
              <a:ext uri="{96DAC541-7B7A-43D3-8B79-37D633B846F1}">
                <asvg:svgBlip xmlns:asvg="http://schemas.microsoft.com/office/drawing/2016/SVG/main" r:embed="rId22"/>
              </a:ext>
            </a:extLst>
          </a:blip>
          <a:stretch>
            <a:fillRect/>
          </a:stretch>
        </p:blipFill>
        <p:spPr>
          <a:xfrm>
            <a:off x="419944" y="7013312"/>
            <a:ext cx="360580" cy="434858"/>
          </a:xfrm>
          <a:prstGeom prst="rect">
            <a:avLst/>
          </a:prstGeom>
        </p:spPr>
      </p:pic>
      <p:sp>
        <p:nvSpPr>
          <p:cNvPr id="85" name="TextBox 84">
            <a:extLst>
              <a:ext uri="{FF2B5EF4-FFF2-40B4-BE49-F238E27FC236}">
                <a16:creationId xmlns:a16="http://schemas.microsoft.com/office/drawing/2014/main" id="{DACB07D4-040C-47B8-AAF5-9424C35307D6}"/>
              </a:ext>
            </a:extLst>
          </p:cNvPr>
          <p:cNvSpPr txBox="1"/>
          <p:nvPr/>
        </p:nvSpPr>
        <p:spPr>
          <a:xfrm>
            <a:off x="364912" y="4120432"/>
            <a:ext cx="7042573" cy="646331"/>
          </a:xfrm>
          <a:prstGeom prst="rect">
            <a:avLst/>
          </a:prstGeom>
          <a:noFill/>
        </p:spPr>
        <p:txBody>
          <a:bodyPr wrap="square" rtlCol="0">
            <a:spAutoFit/>
          </a:bodyPr>
          <a:lstStyle/>
          <a:p>
            <a:pPr algn="just"/>
            <a:r>
              <a:rPr lang="en-GB" sz="1200" dirty="0">
                <a:latin typeface="Roboto" panose="02000000000000000000" pitchFamily="2" charset="0"/>
                <a:ea typeface="Roboto" panose="02000000000000000000" pitchFamily="2" charset="0"/>
                <a:cs typeface="Roboto" panose="02000000000000000000" pitchFamily="2" charset="0"/>
              </a:rPr>
              <a:t>In order to facilitate the smooth and uninterrupted flow of the 4th</a:t>
            </a:r>
            <a:r>
              <a:rPr lang="en-US" sz="1200" dirty="0">
                <a:latin typeface="Roboto" panose="02000000000000000000" pitchFamily="2" charset="0"/>
                <a:ea typeface="Roboto" panose="02000000000000000000" pitchFamily="2" charset="0"/>
                <a:cs typeface="Roboto" panose="02000000000000000000" pitchFamily="2" charset="0"/>
              </a:rPr>
              <a:t> Meeting of the Signatories to the CMS Saiga MOU </a:t>
            </a:r>
            <a:r>
              <a:rPr lang="en-GB" sz="1200" dirty="0">
                <a:latin typeface="Roboto" panose="02000000000000000000" pitchFamily="2" charset="0"/>
                <a:ea typeface="Roboto" panose="02000000000000000000" pitchFamily="2" charset="0"/>
                <a:cs typeface="Roboto" panose="02000000000000000000" pitchFamily="2" charset="0"/>
              </a:rPr>
              <a:t>to be held 28 and 29 September 2021 in an online conference format, the Secretariat has compiled the following set of guidelines for the meeting participants:</a:t>
            </a:r>
          </a:p>
        </p:txBody>
      </p:sp>
      <p:sp>
        <p:nvSpPr>
          <p:cNvPr id="21" name="Rettangolo 8">
            <a:extLst>
              <a:ext uri="{FF2B5EF4-FFF2-40B4-BE49-F238E27FC236}">
                <a16:creationId xmlns:a16="http://schemas.microsoft.com/office/drawing/2014/main" id="{EDF54FCF-E7F9-4E51-8DE5-0CDF771EE3B8}"/>
              </a:ext>
            </a:extLst>
          </p:cNvPr>
          <p:cNvSpPr/>
          <p:nvPr/>
        </p:nvSpPr>
        <p:spPr>
          <a:xfrm>
            <a:off x="-20552" y="1332552"/>
            <a:ext cx="7772149" cy="646331"/>
          </a:xfrm>
          <a:prstGeom prst="rect">
            <a:avLst/>
          </a:prstGeom>
        </p:spPr>
        <p:txBody>
          <a:bodyPr wrap="square">
            <a:spAutoFit/>
          </a:bodyPr>
          <a:lstStyle/>
          <a:p>
            <a:pPr algn="ctr" hangingPunct="0"/>
            <a:r>
              <a:rPr lang="en-GB" sz="3600" dirty="0">
                <a:solidFill>
                  <a:schemeClr val="bg1"/>
                </a:solidFill>
                <a:latin typeface="Roboto" panose="02000000000000000000" pitchFamily="2" charset="0"/>
                <a:ea typeface="Roboto" panose="02000000000000000000" pitchFamily="2" charset="0"/>
                <a:cs typeface="Roboto" panose="02000000000000000000" pitchFamily="2" charset="0"/>
              </a:rPr>
              <a:t>     Online Meeting Protocol </a:t>
            </a:r>
          </a:p>
        </p:txBody>
      </p:sp>
      <p:pic>
        <p:nvPicPr>
          <p:cNvPr id="7" name="Graphic 6" descr="Teacher">
            <a:extLst>
              <a:ext uri="{FF2B5EF4-FFF2-40B4-BE49-F238E27FC236}">
                <a16:creationId xmlns:a16="http://schemas.microsoft.com/office/drawing/2014/main" id="{4E0E89FB-3FFC-4331-9747-05FD9D5C4073}"/>
              </a:ext>
            </a:extLst>
          </p:cNvPr>
          <p:cNvPicPr>
            <a:picLocks noChangeAspect="1"/>
          </p:cNvPicPr>
          <p:nvPr/>
        </p:nvPicPr>
        <p:blipFill>
          <a:blip r:embed="rId23">
            <a:extLst>
              <a:ext uri="{96DAC541-7B7A-43D3-8B79-37D633B846F1}">
                <asvg:svgBlip xmlns:asvg="http://schemas.microsoft.com/office/drawing/2016/SVG/main" r:embed="rId24"/>
              </a:ext>
            </a:extLst>
          </a:blip>
          <a:stretch>
            <a:fillRect/>
          </a:stretch>
        </p:blipFill>
        <p:spPr>
          <a:xfrm>
            <a:off x="404817" y="7878892"/>
            <a:ext cx="375707" cy="375707"/>
          </a:xfrm>
          <a:prstGeom prst="rect">
            <a:avLst/>
          </a:prstGeom>
        </p:spPr>
      </p:pic>
      <p:sp>
        <p:nvSpPr>
          <p:cNvPr id="12" name="Rectangle 1">
            <a:extLst>
              <a:ext uri="{FF2B5EF4-FFF2-40B4-BE49-F238E27FC236}">
                <a16:creationId xmlns:a16="http://schemas.microsoft.com/office/drawing/2014/main" id="{030761AE-304C-4672-A90C-03E5E619DB74}"/>
              </a:ext>
            </a:extLst>
          </p:cNvPr>
          <p:cNvSpPr>
            <a:spLocks noChangeArrowheads="1"/>
          </p:cNvSpPr>
          <p:nvPr/>
        </p:nvSpPr>
        <p:spPr bwMode="auto">
          <a:xfrm>
            <a:off x="1185451" y="9498361"/>
            <a:ext cx="6562564"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743200" algn="ctr"/>
                <a:tab pos="5486400" algn="r"/>
              </a:tabLst>
              <a:defRPr>
                <a:solidFill>
                  <a:schemeClr val="tx1"/>
                </a:solidFill>
                <a:latin typeface="Arial" panose="020B0604020202020204" pitchFamily="34" charset="0"/>
              </a:defRPr>
            </a:lvl1pPr>
            <a:lvl2pPr eaLnBrk="0" fontAlgn="base" hangingPunct="0">
              <a:spcBef>
                <a:spcPct val="0"/>
              </a:spcBef>
              <a:spcAft>
                <a:spcPct val="0"/>
              </a:spcAft>
              <a:tabLst>
                <a:tab pos="2743200" algn="ctr"/>
                <a:tab pos="5486400" algn="r"/>
              </a:tabLst>
              <a:defRPr>
                <a:solidFill>
                  <a:schemeClr val="tx1"/>
                </a:solidFill>
                <a:latin typeface="Arial" panose="020B0604020202020204" pitchFamily="34" charset="0"/>
              </a:defRPr>
            </a:lvl2pPr>
            <a:lvl3pPr eaLnBrk="0" fontAlgn="base" hangingPunct="0">
              <a:spcBef>
                <a:spcPct val="0"/>
              </a:spcBef>
              <a:spcAft>
                <a:spcPct val="0"/>
              </a:spcAft>
              <a:tabLst>
                <a:tab pos="2743200" algn="ctr"/>
                <a:tab pos="5486400" algn="r"/>
              </a:tabLst>
              <a:defRPr>
                <a:solidFill>
                  <a:schemeClr val="tx1"/>
                </a:solidFill>
                <a:latin typeface="Arial" panose="020B0604020202020204" pitchFamily="34" charset="0"/>
              </a:defRPr>
            </a:lvl3pPr>
            <a:lvl4pPr eaLnBrk="0" fontAlgn="base" hangingPunct="0">
              <a:spcBef>
                <a:spcPct val="0"/>
              </a:spcBef>
              <a:spcAft>
                <a:spcPct val="0"/>
              </a:spcAft>
              <a:tabLst>
                <a:tab pos="2743200" algn="ctr"/>
                <a:tab pos="5486400" algn="r"/>
              </a:tabLst>
              <a:defRPr>
                <a:solidFill>
                  <a:schemeClr val="tx1"/>
                </a:solidFill>
                <a:latin typeface="Arial" panose="020B0604020202020204" pitchFamily="34" charset="0"/>
              </a:defRPr>
            </a:lvl4pPr>
            <a:lvl5pPr eaLnBrk="0" fontAlgn="base" hangingPunct="0">
              <a:spcBef>
                <a:spcPct val="0"/>
              </a:spcBef>
              <a:spcAft>
                <a:spcPct val="0"/>
              </a:spcAft>
              <a:tabLst>
                <a:tab pos="2743200" algn="ctr"/>
                <a:tab pos="5486400" algn="r"/>
              </a:tabLst>
              <a:defRPr>
                <a:solidFill>
                  <a:schemeClr val="tx1"/>
                </a:solidFill>
                <a:latin typeface="Arial" panose="020B0604020202020204" pitchFamily="34" charset="0"/>
              </a:defRPr>
            </a:lvl5pPr>
            <a:lvl6pPr eaLnBrk="0" fontAlgn="base" hangingPunct="0">
              <a:spcBef>
                <a:spcPct val="0"/>
              </a:spcBef>
              <a:spcAft>
                <a:spcPct val="0"/>
              </a:spcAft>
              <a:tabLst>
                <a:tab pos="2743200" algn="ctr"/>
                <a:tab pos="5486400" algn="r"/>
              </a:tabLst>
              <a:defRPr>
                <a:solidFill>
                  <a:schemeClr val="tx1"/>
                </a:solidFill>
                <a:latin typeface="Arial" panose="020B0604020202020204" pitchFamily="34" charset="0"/>
              </a:defRPr>
            </a:lvl6pPr>
            <a:lvl7pPr eaLnBrk="0" fontAlgn="base" hangingPunct="0">
              <a:spcBef>
                <a:spcPct val="0"/>
              </a:spcBef>
              <a:spcAft>
                <a:spcPct val="0"/>
              </a:spcAft>
              <a:tabLst>
                <a:tab pos="2743200" algn="ctr"/>
                <a:tab pos="5486400" algn="r"/>
              </a:tabLst>
              <a:defRPr>
                <a:solidFill>
                  <a:schemeClr val="tx1"/>
                </a:solidFill>
                <a:latin typeface="Arial" panose="020B0604020202020204" pitchFamily="34" charset="0"/>
              </a:defRPr>
            </a:lvl7pPr>
            <a:lvl8pPr eaLnBrk="0" fontAlgn="base" hangingPunct="0">
              <a:spcBef>
                <a:spcPct val="0"/>
              </a:spcBef>
              <a:spcAft>
                <a:spcPct val="0"/>
              </a:spcAft>
              <a:tabLst>
                <a:tab pos="2743200" algn="ctr"/>
                <a:tab pos="5486400" algn="r"/>
              </a:tabLst>
              <a:defRPr>
                <a:solidFill>
                  <a:schemeClr val="tx1"/>
                </a:solidFill>
                <a:latin typeface="Arial" panose="020B0604020202020204" pitchFamily="34" charset="0"/>
              </a:defRPr>
            </a:lvl8pPr>
            <a:lvl9pPr eaLnBrk="0" fontAlgn="base" hangingPunct="0">
              <a:spcBef>
                <a:spcPct val="0"/>
              </a:spcBef>
              <a:spcAft>
                <a:spcPct val="0"/>
              </a:spcAft>
              <a:tabLst>
                <a:tab pos="2743200" algn="ctr"/>
                <a:tab pos="5486400" algn="r"/>
              </a:tabLst>
              <a:defRPr>
                <a:solidFill>
                  <a:schemeClr val="tx1"/>
                </a:solidFill>
                <a:latin typeface="Arial" panose="020B0604020202020204" pitchFamily="34" charset="0"/>
              </a:defRPr>
            </a:lvl9pPr>
          </a:lstStyle>
          <a:p>
            <a:pPr lvl="0"/>
            <a:r>
              <a:rPr lang="en-US" sz="1000" i="1" dirty="0">
                <a:solidFill>
                  <a:schemeClr val="bg1"/>
                </a:solidFill>
                <a:latin typeface="Roboto" panose="02000000000000000000" pitchFamily="2" charset="0"/>
                <a:ea typeface="Roboto" panose="02000000000000000000" pitchFamily="2" charset="0"/>
                <a:cs typeface="Roboto" panose="02000000000000000000" pitchFamily="2" charset="0"/>
              </a:rPr>
              <a:t>CMS Saiga MOS4 </a:t>
            </a:r>
            <a:r>
              <a:rPr lang="en-GB" sz="1000" i="1" dirty="0">
                <a:solidFill>
                  <a:schemeClr val="bg1"/>
                </a:solidFill>
                <a:latin typeface="Roboto" panose="02000000000000000000" pitchFamily="2" charset="0"/>
                <a:ea typeface="Roboto" panose="02000000000000000000" pitchFamily="2" charset="0"/>
                <a:cs typeface="Roboto" panose="02000000000000000000" pitchFamily="2" charset="0"/>
              </a:rPr>
              <a:t> </a:t>
            </a:r>
            <a:r>
              <a:rPr kumimoji="0" lang="en-GB" altLang="en-US" sz="1000" i="1" u="none" strike="noStrike" cap="none" normalizeH="0" baseline="0" dirty="0">
                <a:ln>
                  <a:noFill/>
                </a:ln>
                <a:solidFill>
                  <a:schemeClr val="bg1"/>
                </a:solidFill>
                <a:effectLst/>
                <a:latin typeface="Roboto" panose="02000000000000000000" pitchFamily="2" charset="0"/>
                <a:ea typeface="Roboto" panose="02000000000000000000" pitchFamily="2" charset="0"/>
                <a:cs typeface="Roboto" panose="02000000000000000000" pitchFamily="2" charset="0"/>
              </a:rPr>
              <a:t>is taking place remotely in an online conference format. </a:t>
            </a:r>
          </a:p>
        </p:txBody>
      </p:sp>
    </p:spTree>
    <p:extLst>
      <p:ext uri="{BB962C8B-B14F-4D97-AF65-F5344CB8AC3E}">
        <p14:creationId xmlns:p14="http://schemas.microsoft.com/office/powerpoint/2010/main" val="1081076628"/>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4" name="Rettangolo 3"/>
          <p:cNvSpPr/>
          <p:nvPr/>
        </p:nvSpPr>
        <p:spPr>
          <a:xfrm>
            <a:off x="0" y="-726759"/>
            <a:ext cx="7772399" cy="10023155"/>
          </a:xfrm>
          <a:prstGeom prst="rect">
            <a:avLst/>
          </a:prstGeom>
          <a:solidFill>
            <a:srgbClr val="E6E6E6"/>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7" name="Connettore 1 66"/>
          <p:cNvCxnSpPr>
            <a:cxnSpLocks/>
          </p:cNvCxnSpPr>
          <p:nvPr/>
        </p:nvCxnSpPr>
        <p:spPr>
          <a:xfrm>
            <a:off x="-48638" y="10058400"/>
            <a:ext cx="7772400" cy="0"/>
          </a:xfrm>
          <a:prstGeom prst="line">
            <a:avLst/>
          </a:prstGeom>
          <a:ln>
            <a:solidFill>
              <a:srgbClr val="315D99"/>
            </a:solidFill>
          </a:ln>
        </p:spPr>
        <p:style>
          <a:lnRef idx="1">
            <a:schemeClr val="accent1"/>
          </a:lnRef>
          <a:fillRef idx="0">
            <a:schemeClr val="accent1"/>
          </a:fillRef>
          <a:effectRef idx="0">
            <a:schemeClr val="accent1"/>
          </a:effectRef>
          <a:fontRef idx="minor">
            <a:schemeClr val="tx1"/>
          </a:fontRef>
        </p:style>
      </p:cxnSp>
      <p:pic>
        <p:nvPicPr>
          <p:cNvPr id="28" name="Immagine 18">
            <a:extLst>
              <a:ext uri="{FF2B5EF4-FFF2-40B4-BE49-F238E27FC236}">
                <a16:creationId xmlns:a16="http://schemas.microsoft.com/office/drawing/2014/main" id="{F00C66F3-6355-4E02-BE59-FD2B4D08E055}"/>
              </a:ext>
            </a:extLst>
          </p:cNvPr>
          <p:cNvPicPr>
            <a:picLocks noChangeAspect="1"/>
          </p:cNvPicPr>
          <p:nvPr/>
        </p:nvPicPr>
        <p:blipFill>
          <a:blip r:embed="rId3">
            <a:duotone>
              <a:schemeClr val="accent5">
                <a:shade val="45000"/>
                <a:satMod val="135000"/>
              </a:schemeClr>
              <a:prstClr val="white"/>
            </a:duotone>
          </a:blip>
          <a:stretch>
            <a:fillRect/>
          </a:stretch>
        </p:blipFill>
        <p:spPr>
          <a:xfrm>
            <a:off x="556209" y="131893"/>
            <a:ext cx="215716" cy="215716"/>
          </a:xfrm>
          <a:prstGeom prst="rect">
            <a:avLst/>
          </a:prstGeom>
        </p:spPr>
      </p:pic>
      <p:sp>
        <p:nvSpPr>
          <p:cNvPr id="30" name="Rettangolo 9">
            <a:extLst>
              <a:ext uri="{FF2B5EF4-FFF2-40B4-BE49-F238E27FC236}">
                <a16:creationId xmlns:a16="http://schemas.microsoft.com/office/drawing/2014/main" id="{88C62986-3408-4C63-A05D-CDDFB5409E96}"/>
              </a:ext>
            </a:extLst>
          </p:cNvPr>
          <p:cNvSpPr/>
          <p:nvPr/>
        </p:nvSpPr>
        <p:spPr>
          <a:xfrm>
            <a:off x="1011608" y="58709"/>
            <a:ext cx="2450683" cy="323165"/>
          </a:xfrm>
          <a:prstGeom prst="rect">
            <a:avLst/>
          </a:prstGeom>
          <a:solidFill>
            <a:srgbClr val="E6E6E6"/>
          </a:solidFill>
        </p:spPr>
        <p:txBody>
          <a:bodyPr wrap="square">
            <a:spAutoFit/>
          </a:bodyPr>
          <a:lstStyle/>
          <a:p>
            <a:r>
              <a:rPr lang="en-US" sz="1500" b="1" dirty="0">
                <a:solidFill>
                  <a:srgbClr val="315D99"/>
                </a:solidFill>
                <a:latin typeface="Roboto" panose="02000000000000000000" pitchFamily="2" charset="0"/>
                <a:ea typeface="Roboto" panose="02000000000000000000" pitchFamily="2" charset="0"/>
                <a:cs typeface="Roboto" panose="02000000000000000000" pitchFamily="2" charset="0"/>
              </a:rPr>
              <a:t>During the Meeting</a:t>
            </a:r>
            <a:endParaRPr lang="en-US" sz="1500" dirty="0">
              <a:solidFill>
                <a:schemeClr val="accent5">
                  <a:lumMod val="75000"/>
                </a:schemeClr>
              </a:solidFill>
              <a:latin typeface="Roboto" panose="02000000000000000000" pitchFamily="2" charset="0"/>
              <a:ea typeface="Roboto" panose="02000000000000000000" pitchFamily="2" charset="0"/>
              <a:cs typeface="Roboto" panose="02000000000000000000" pitchFamily="2" charset="0"/>
            </a:endParaRPr>
          </a:p>
        </p:txBody>
      </p:sp>
      <p:sp>
        <p:nvSpPr>
          <p:cNvPr id="31" name="TextBox 30">
            <a:extLst>
              <a:ext uri="{FF2B5EF4-FFF2-40B4-BE49-F238E27FC236}">
                <a16:creationId xmlns:a16="http://schemas.microsoft.com/office/drawing/2014/main" id="{E6FEAD5C-AADE-4923-B004-CDD156942C28}"/>
              </a:ext>
            </a:extLst>
          </p:cNvPr>
          <p:cNvSpPr txBox="1"/>
          <p:nvPr/>
        </p:nvSpPr>
        <p:spPr>
          <a:xfrm>
            <a:off x="1011608" y="512478"/>
            <a:ext cx="6201992" cy="6555641"/>
          </a:xfrm>
          <a:prstGeom prst="rect">
            <a:avLst/>
          </a:prstGeom>
          <a:noFill/>
          <a:ln cap="rnd">
            <a:noFill/>
          </a:ln>
        </p:spPr>
        <p:txBody>
          <a:bodyPr wrap="square" rtlCol="0">
            <a:spAutoFit/>
          </a:bodyPr>
          <a:lstStyle/>
          <a:p>
            <a:pPr lvl="0" algn="just"/>
            <a:r>
              <a:rPr lang="en-GB" sz="1200" dirty="0">
                <a:latin typeface="Roboto" panose="02000000000000000000" pitchFamily="2" charset="0"/>
                <a:ea typeface="Roboto" panose="02000000000000000000" pitchFamily="2" charset="0"/>
                <a:cs typeface="Roboto" panose="02000000000000000000" pitchFamily="2" charset="0"/>
              </a:rPr>
              <a:t>Please note that the conference call session will be open for participants to join 30 minutes before the start of the session. All participants will receive by email the link for connecting to the session. </a:t>
            </a:r>
          </a:p>
          <a:p>
            <a:pPr lvl="0" algn="just"/>
            <a:endParaRPr lang="en-GB" sz="1200" dirty="0">
              <a:latin typeface="Roboto" panose="02000000000000000000" pitchFamily="2" charset="0"/>
              <a:ea typeface="Roboto" panose="02000000000000000000" pitchFamily="2" charset="0"/>
              <a:cs typeface="Roboto" panose="02000000000000000000" pitchFamily="2" charset="0"/>
            </a:endParaRPr>
          </a:p>
          <a:p>
            <a:pPr lvl="0" algn="just"/>
            <a:r>
              <a:rPr lang="en-GB" sz="1200" dirty="0">
                <a:latin typeface="Roboto" panose="02000000000000000000" pitchFamily="2" charset="0"/>
                <a:ea typeface="Roboto" panose="02000000000000000000" pitchFamily="2" charset="0"/>
                <a:cs typeface="Roboto" panose="02000000000000000000" pitchFamily="2" charset="0"/>
              </a:rPr>
              <a:t>Before entering the conference call, every participant will be asked to enter their name. For country representatives, please enter your name using the following format: </a:t>
            </a:r>
            <a:r>
              <a:rPr lang="en-GB" sz="1200" b="1" i="1" dirty="0">
                <a:solidFill>
                  <a:schemeClr val="accent5">
                    <a:lumMod val="75000"/>
                  </a:schemeClr>
                </a:solidFill>
                <a:latin typeface="Roboto" panose="02000000000000000000" pitchFamily="2" charset="0"/>
                <a:ea typeface="Roboto" panose="02000000000000000000" pitchFamily="2" charset="0"/>
                <a:cs typeface="Roboto" panose="02000000000000000000" pitchFamily="2" charset="0"/>
              </a:rPr>
              <a:t>Country, First Name, Family Name</a:t>
            </a:r>
            <a:r>
              <a:rPr lang="en-GB" sz="1200" dirty="0">
                <a:latin typeface="Roboto" panose="02000000000000000000" pitchFamily="2" charset="0"/>
                <a:ea typeface="Roboto" panose="02000000000000000000" pitchFamily="2" charset="0"/>
                <a:cs typeface="Roboto" panose="02000000000000000000" pitchFamily="2" charset="0"/>
              </a:rPr>
              <a:t>. For organisations please use format </a:t>
            </a:r>
            <a:r>
              <a:rPr lang="en-GB" sz="1200" b="1" i="1" dirty="0">
                <a:solidFill>
                  <a:schemeClr val="accent5">
                    <a:lumMod val="75000"/>
                  </a:schemeClr>
                </a:solidFill>
                <a:latin typeface="Roboto" panose="02000000000000000000" pitchFamily="2" charset="0"/>
                <a:ea typeface="Roboto" panose="02000000000000000000" pitchFamily="2" charset="0"/>
                <a:cs typeface="Roboto" panose="02000000000000000000" pitchFamily="2" charset="0"/>
              </a:rPr>
              <a:t>Organisation, First Name, Family Name</a:t>
            </a:r>
            <a:r>
              <a:rPr lang="en-GB" sz="1200" dirty="0">
                <a:latin typeface="Roboto" panose="02000000000000000000" pitchFamily="2" charset="0"/>
                <a:ea typeface="Roboto" panose="02000000000000000000" pitchFamily="2" charset="0"/>
                <a:cs typeface="Roboto" panose="02000000000000000000" pitchFamily="2" charset="0"/>
              </a:rPr>
              <a:t>. </a:t>
            </a:r>
          </a:p>
          <a:p>
            <a:pPr lvl="0" algn="just"/>
            <a:endParaRPr lang="en-GB" sz="1200" dirty="0">
              <a:latin typeface="Roboto" panose="02000000000000000000" pitchFamily="2" charset="0"/>
              <a:ea typeface="Roboto" panose="02000000000000000000" pitchFamily="2" charset="0"/>
              <a:cs typeface="Roboto" panose="02000000000000000000" pitchFamily="2" charset="0"/>
            </a:endParaRPr>
          </a:p>
          <a:p>
            <a:pPr lvl="0" algn="just"/>
            <a:r>
              <a:rPr lang="en-GB" sz="1200" dirty="0">
                <a:latin typeface="Roboto" panose="02000000000000000000" pitchFamily="2" charset="0"/>
                <a:ea typeface="Roboto" panose="02000000000000000000" pitchFamily="2" charset="0"/>
                <a:cs typeface="Roboto" panose="02000000000000000000" pitchFamily="2" charset="0"/>
              </a:rPr>
              <a:t>To ask for the floor, please enter your name in the chat window and use the ‘Raise Hand’ function. </a:t>
            </a:r>
            <a:r>
              <a:rPr lang="en-GB" sz="1200" dirty="0">
                <a:solidFill>
                  <a:srgbClr val="FF0000"/>
                </a:solidFill>
                <a:latin typeface="Roboto" panose="02000000000000000000" pitchFamily="2" charset="0"/>
                <a:ea typeface="Roboto" panose="02000000000000000000" pitchFamily="2" charset="0"/>
                <a:cs typeface="Roboto" panose="02000000000000000000" pitchFamily="2" charset="0"/>
              </a:rPr>
              <a:t> </a:t>
            </a:r>
            <a:r>
              <a:rPr lang="en-GB" sz="1200" dirty="0">
                <a:latin typeface="Roboto" panose="02000000000000000000" pitchFamily="2" charset="0"/>
                <a:ea typeface="Roboto" panose="02000000000000000000" pitchFamily="2" charset="0"/>
                <a:cs typeface="Roboto" panose="02000000000000000000" pitchFamily="2" charset="0"/>
              </a:rPr>
              <a:t>The Chair will then give the floor following the speaker queue. </a:t>
            </a:r>
          </a:p>
          <a:p>
            <a:pPr lvl="0" algn="just"/>
            <a:endParaRPr lang="en-GB" sz="1200" dirty="0">
              <a:latin typeface="Roboto" panose="02000000000000000000" pitchFamily="2" charset="0"/>
              <a:ea typeface="Roboto" panose="02000000000000000000" pitchFamily="2" charset="0"/>
              <a:cs typeface="Roboto" panose="02000000000000000000" pitchFamily="2" charset="0"/>
            </a:endParaRPr>
          </a:p>
          <a:p>
            <a:pPr lvl="0" algn="just"/>
            <a:r>
              <a:rPr lang="en-GB" sz="1200" dirty="0">
                <a:latin typeface="Roboto" panose="02000000000000000000" pitchFamily="2" charset="0"/>
                <a:ea typeface="Roboto" panose="02000000000000000000" pitchFamily="2" charset="0"/>
                <a:cs typeface="Roboto" panose="02000000000000000000" pitchFamily="2" charset="0"/>
              </a:rPr>
              <a:t>For better engagement, all participants are asked to turn their web cameras on in the beginning. Using a headset is recommended for an improved audio experience. </a:t>
            </a:r>
          </a:p>
          <a:p>
            <a:pPr lvl="0" algn="just"/>
            <a:endParaRPr lang="en-GB" sz="1200" dirty="0">
              <a:latin typeface="Roboto" panose="02000000000000000000" pitchFamily="2" charset="0"/>
              <a:ea typeface="Roboto" panose="02000000000000000000" pitchFamily="2" charset="0"/>
              <a:cs typeface="Roboto" panose="02000000000000000000" pitchFamily="2" charset="0"/>
            </a:endParaRPr>
          </a:p>
          <a:p>
            <a:pPr lvl="0" algn="just"/>
            <a:r>
              <a:rPr lang="en-GB" sz="1200" dirty="0">
                <a:latin typeface="Roboto" panose="02000000000000000000" pitchFamily="2" charset="0"/>
                <a:ea typeface="Roboto" panose="02000000000000000000" pitchFamily="2" charset="0"/>
                <a:cs typeface="Roboto" panose="02000000000000000000" pitchFamily="2" charset="0"/>
              </a:rPr>
              <a:t>To avoid background noises that may interfere with the call, please always mute your microphone unless you are speaking. </a:t>
            </a:r>
          </a:p>
          <a:p>
            <a:pPr lvl="0" algn="just"/>
            <a:endParaRPr lang="en-GB" sz="1200" dirty="0">
              <a:latin typeface="Roboto" panose="02000000000000000000" pitchFamily="2" charset="0"/>
              <a:ea typeface="Roboto" panose="02000000000000000000" pitchFamily="2" charset="0"/>
              <a:cs typeface="Roboto" panose="02000000000000000000" pitchFamily="2" charset="0"/>
            </a:endParaRPr>
          </a:p>
          <a:p>
            <a:pPr lvl="0" algn="just"/>
            <a:r>
              <a:rPr lang="en-GB" sz="1200" dirty="0">
                <a:latin typeface="Roboto" panose="02000000000000000000" pitchFamily="2" charset="0"/>
                <a:ea typeface="Roboto" panose="02000000000000000000" pitchFamily="2" charset="0"/>
                <a:cs typeface="Roboto" panose="02000000000000000000" pitchFamily="2" charset="0"/>
              </a:rPr>
              <a:t>Please refrain from using the chat function for any other purposes than to ask for the floor.  Any content posted in the chat, apart from the speaker queue, will not be taken into consideration. </a:t>
            </a:r>
          </a:p>
          <a:p>
            <a:pPr lvl="0" algn="just"/>
            <a:endParaRPr lang="en-GB" sz="1200" dirty="0">
              <a:latin typeface="Roboto" panose="02000000000000000000" pitchFamily="2" charset="0"/>
              <a:ea typeface="Roboto" panose="02000000000000000000" pitchFamily="2" charset="0"/>
              <a:cs typeface="Roboto" panose="02000000000000000000" pitchFamily="2" charset="0"/>
            </a:endParaRPr>
          </a:p>
          <a:p>
            <a:pPr lvl="0" algn="just"/>
            <a:r>
              <a:rPr lang="en-GB" sz="1200" dirty="0">
                <a:latin typeface="Roboto" panose="02000000000000000000" pitchFamily="2" charset="0"/>
                <a:ea typeface="Roboto" panose="02000000000000000000" pitchFamily="2" charset="0"/>
                <a:cs typeface="Roboto" panose="02000000000000000000" pitchFamily="2" charset="0"/>
              </a:rPr>
              <a:t>Please be mindful of time during the meeting – covering all agenda items in the planned timeframe will require a joint effort from everyone. </a:t>
            </a:r>
          </a:p>
          <a:p>
            <a:pPr lvl="0" algn="just"/>
            <a:endParaRPr lang="en-GB" sz="1200" dirty="0">
              <a:latin typeface="Roboto" panose="02000000000000000000" pitchFamily="2" charset="0"/>
              <a:ea typeface="Roboto" panose="02000000000000000000" pitchFamily="2" charset="0"/>
              <a:cs typeface="Roboto" panose="02000000000000000000" pitchFamily="2" charset="0"/>
            </a:endParaRPr>
          </a:p>
          <a:p>
            <a:pPr lvl="0" algn="just"/>
            <a:r>
              <a:rPr lang="en-GB" sz="1200" dirty="0">
                <a:latin typeface="Roboto" panose="02000000000000000000" pitchFamily="2" charset="0"/>
                <a:ea typeface="Roboto" panose="02000000000000000000" pitchFamily="2" charset="0"/>
                <a:cs typeface="Roboto" panose="02000000000000000000" pitchFamily="2" charset="0"/>
              </a:rPr>
              <a:t>Due to limited time, all the presentations shall be kept in the indicated time.</a:t>
            </a:r>
            <a:r>
              <a:rPr lang="en-GB" sz="1200" dirty="0">
                <a:solidFill>
                  <a:srgbClr val="FF0000"/>
                </a:solidFill>
                <a:latin typeface="Roboto" panose="02000000000000000000" pitchFamily="2" charset="0"/>
                <a:ea typeface="Roboto" panose="02000000000000000000" pitchFamily="2" charset="0"/>
                <a:cs typeface="Roboto" panose="02000000000000000000" pitchFamily="2" charset="0"/>
              </a:rPr>
              <a:t> </a:t>
            </a:r>
            <a:r>
              <a:rPr lang="en-GB" sz="1200" dirty="0">
                <a:latin typeface="Roboto" panose="02000000000000000000" pitchFamily="2" charset="0"/>
                <a:ea typeface="Roboto" panose="02000000000000000000" pitchFamily="2" charset="0"/>
                <a:cs typeface="Roboto" panose="02000000000000000000" pitchFamily="2" charset="0"/>
              </a:rPr>
              <a:t>All the meeting and information documents are available for download on the </a:t>
            </a:r>
            <a:r>
              <a:rPr lang="en-GB" sz="1200" dirty="0">
                <a:latin typeface="Roboto" panose="02000000000000000000" pitchFamily="2" charset="0"/>
                <a:ea typeface="Roboto" panose="02000000000000000000" pitchFamily="2" charset="0"/>
                <a:cs typeface="Roboto" panose="02000000000000000000" pitchFamily="2" charset="0"/>
                <a:hlinkClick r:id="rId4"/>
              </a:rPr>
              <a:t>Saiga MOS4 Website</a:t>
            </a:r>
            <a:endParaRPr lang="en-GB" sz="1200" dirty="0">
              <a:latin typeface="Roboto" panose="02000000000000000000" pitchFamily="2" charset="0"/>
              <a:ea typeface="Roboto" panose="02000000000000000000" pitchFamily="2" charset="0"/>
              <a:cs typeface="Roboto" panose="02000000000000000000" pitchFamily="2" charset="0"/>
            </a:endParaRPr>
          </a:p>
          <a:p>
            <a:pPr lvl="0" algn="just"/>
            <a:endParaRPr lang="en-GB" sz="1200" dirty="0">
              <a:latin typeface="Roboto" panose="02000000000000000000" pitchFamily="2" charset="0"/>
              <a:ea typeface="Roboto" panose="02000000000000000000" pitchFamily="2" charset="0"/>
              <a:cs typeface="Roboto" panose="02000000000000000000" pitchFamily="2" charset="0"/>
            </a:endParaRPr>
          </a:p>
          <a:p>
            <a:pPr lvl="0" algn="just"/>
            <a:r>
              <a:rPr lang="en-GB" sz="1200" dirty="0">
                <a:latin typeface="Roboto" panose="02000000000000000000" pitchFamily="2" charset="0"/>
                <a:ea typeface="Roboto" panose="02000000000000000000" pitchFamily="2" charset="0"/>
                <a:cs typeface="Roboto" panose="02000000000000000000" pitchFamily="2" charset="0"/>
              </a:rPr>
              <a:t>In case of any technical issues during the call, please contact </a:t>
            </a:r>
            <a:r>
              <a:rPr lang="it-IT" sz="1200" dirty="0">
                <a:latin typeface="Roboto" panose="02000000000000000000" pitchFamily="2" charset="0"/>
                <a:ea typeface="Roboto" panose="02000000000000000000" pitchFamily="2" charset="0"/>
                <a:cs typeface="Roboto" panose="02000000000000000000" pitchFamily="2" charset="0"/>
              </a:rPr>
              <a:t>Shanay Huseynova </a:t>
            </a:r>
            <a:r>
              <a:rPr lang="it-IT" sz="1200" dirty="0">
                <a:latin typeface="Roboto" panose="02000000000000000000" pitchFamily="2" charset="0"/>
                <a:ea typeface="Roboto" panose="02000000000000000000" pitchFamily="2" charset="0"/>
                <a:cs typeface="Roboto" panose="02000000000000000000" pitchFamily="2" charset="0"/>
                <a:hlinkClick r:id="rId5"/>
              </a:rPr>
              <a:t>shanay.huseynova@un</a:t>
            </a:r>
            <a:r>
              <a:rPr lang="it-IT" sz="1200">
                <a:latin typeface="Roboto" panose="02000000000000000000" pitchFamily="2" charset="0"/>
                <a:ea typeface="Roboto" panose="02000000000000000000" pitchFamily="2" charset="0"/>
                <a:cs typeface="Roboto" panose="02000000000000000000" pitchFamily="2" charset="0"/>
                <a:hlinkClick r:id="rId5"/>
              </a:rPr>
              <a:t>.org</a:t>
            </a:r>
            <a:r>
              <a:rPr lang="it-IT" sz="1200" dirty="0">
                <a:latin typeface="Roboto" panose="02000000000000000000" pitchFamily="2" charset="0"/>
                <a:ea typeface="Roboto" panose="02000000000000000000" pitchFamily="2" charset="0"/>
                <a:cs typeface="Roboto" panose="02000000000000000000" pitchFamily="2" charset="0"/>
              </a:rPr>
              <a:t>.</a:t>
            </a:r>
          </a:p>
          <a:p>
            <a:pPr lvl="0" algn="just"/>
            <a:endParaRPr lang="en-GB" sz="1200" dirty="0">
              <a:latin typeface="Roboto" panose="02000000000000000000" pitchFamily="2" charset="0"/>
              <a:ea typeface="Roboto" panose="02000000000000000000" pitchFamily="2" charset="0"/>
              <a:cs typeface="Roboto" panose="02000000000000000000" pitchFamily="2" charset="0"/>
            </a:endParaRPr>
          </a:p>
          <a:p>
            <a:pPr hangingPunct="0"/>
            <a:r>
              <a:rPr lang="en-GB" dirty="0">
                <a:latin typeface="Roboto" panose="02000000000000000000" pitchFamily="2" charset="0"/>
                <a:ea typeface="Roboto" panose="02000000000000000000" pitchFamily="2" charset="0"/>
                <a:cs typeface="Roboto" panose="02000000000000000000" pitchFamily="2" charset="0"/>
              </a:rPr>
              <a:t> </a:t>
            </a:r>
          </a:p>
          <a:p>
            <a:pPr marL="285750" indent="-285750">
              <a:buFont typeface="Arial" panose="020B0604020202020204" pitchFamily="34" charset="0"/>
              <a:buChar char="•"/>
            </a:pPr>
            <a:endParaRPr lang="en-GB" dirty="0">
              <a:latin typeface="Roboto" panose="02000000000000000000" pitchFamily="2" charset="0"/>
              <a:ea typeface="Roboto" panose="02000000000000000000" pitchFamily="2" charset="0"/>
              <a:cs typeface="Roboto" panose="02000000000000000000" pitchFamily="2" charset="0"/>
            </a:endParaRPr>
          </a:p>
        </p:txBody>
      </p:sp>
      <p:pic>
        <p:nvPicPr>
          <p:cNvPr id="40" name="Graphic 39" descr="Call center">
            <a:extLst>
              <a:ext uri="{FF2B5EF4-FFF2-40B4-BE49-F238E27FC236}">
                <a16:creationId xmlns:a16="http://schemas.microsoft.com/office/drawing/2014/main" id="{4DCD0690-6F4F-49F0-9C63-175997A95CA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97818" y="2728893"/>
            <a:ext cx="332498" cy="332498"/>
          </a:xfrm>
          <a:prstGeom prst="rect">
            <a:avLst/>
          </a:prstGeom>
        </p:spPr>
      </p:pic>
      <p:pic>
        <p:nvPicPr>
          <p:cNvPr id="42" name="Graphic 41" descr="Mute speaker">
            <a:extLst>
              <a:ext uri="{FF2B5EF4-FFF2-40B4-BE49-F238E27FC236}">
                <a16:creationId xmlns:a16="http://schemas.microsoft.com/office/drawing/2014/main" id="{EFACD632-A9BC-4064-8A99-8A4556D548C7}"/>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38873" y="3339633"/>
            <a:ext cx="320194" cy="320194"/>
          </a:xfrm>
          <a:prstGeom prst="rect">
            <a:avLst/>
          </a:prstGeom>
        </p:spPr>
      </p:pic>
      <p:pic>
        <p:nvPicPr>
          <p:cNvPr id="46" name="Graphic 45" descr="Lecturer">
            <a:extLst>
              <a:ext uri="{FF2B5EF4-FFF2-40B4-BE49-F238E27FC236}">
                <a16:creationId xmlns:a16="http://schemas.microsoft.com/office/drawing/2014/main" id="{CFB68567-1580-4E3E-94C1-C591CDCC0784}"/>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69868" y="2151702"/>
            <a:ext cx="434313" cy="434313"/>
          </a:xfrm>
          <a:prstGeom prst="rect">
            <a:avLst/>
          </a:prstGeom>
        </p:spPr>
      </p:pic>
      <p:pic>
        <p:nvPicPr>
          <p:cNvPr id="50" name="Graphic 49" descr="Hourglass 30%">
            <a:extLst>
              <a:ext uri="{FF2B5EF4-FFF2-40B4-BE49-F238E27FC236}">
                <a16:creationId xmlns:a16="http://schemas.microsoft.com/office/drawing/2014/main" id="{B9BC2D29-CF5B-4A9D-852F-6AD7FD2FE7B0}"/>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545445" y="4672573"/>
            <a:ext cx="270226" cy="270226"/>
          </a:xfrm>
          <a:prstGeom prst="rect">
            <a:avLst/>
          </a:prstGeom>
        </p:spPr>
      </p:pic>
      <p:pic>
        <p:nvPicPr>
          <p:cNvPr id="21" name="Graphic 20" descr="Link">
            <a:extLst>
              <a:ext uri="{FF2B5EF4-FFF2-40B4-BE49-F238E27FC236}">
                <a16:creationId xmlns:a16="http://schemas.microsoft.com/office/drawing/2014/main" id="{AB330B93-268C-4ED9-B0D7-CDF06EE3CD19}"/>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rot="10800000">
            <a:off x="529419" y="563222"/>
            <a:ext cx="302279" cy="302279"/>
          </a:xfrm>
          <a:prstGeom prst="rect">
            <a:avLst/>
          </a:prstGeom>
        </p:spPr>
      </p:pic>
      <p:pic>
        <p:nvPicPr>
          <p:cNvPr id="6" name="Graphic 5" descr="Keyboard">
            <a:extLst>
              <a:ext uri="{FF2B5EF4-FFF2-40B4-BE49-F238E27FC236}">
                <a16:creationId xmlns:a16="http://schemas.microsoft.com/office/drawing/2014/main" id="{7A36F25F-FAF7-4B90-BF82-C7AB9E3A687A}"/>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474111" y="1210166"/>
            <a:ext cx="391656" cy="391656"/>
          </a:xfrm>
          <a:prstGeom prst="rect">
            <a:avLst/>
          </a:prstGeom>
        </p:spPr>
      </p:pic>
      <p:pic>
        <p:nvPicPr>
          <p:cNvPr id="14" name="Graphic 13" descr="Comment Slash Silence">
            <a:extLst>
              <a:ext uri="{FF2B5EF4-FFF2-40B4-BE49-F238E27FC236}">
                <a16:creationId xmlns:a16="http://schemas.microsoft.com/office/drawing/2014/main" id="{352C6718-D4F8-43C2-A95F-90E17F40C796}"/>
              </a:ext>
            </a:extLst>
          </p:cNvPr>
          <p:cNvPicPr>
            <a:picLocks noChangeAspect="1"/>
          </p:cNvPicPr>
          <p:nvPr/>
        </p:nvPicPr>
        <p:blipFill>
          <a:blip r:embed="rId18">
            <a:extLst>
              <a:ext uri="{96DAC541-7B7A-43D3-8B79-37D633B846F1}">
                <asvg:svgBlip xmlns:asvg="http://schemas.microsoft.com/office/drawing/2016/SVG/main" r:embed="rId19"/>
              </a:ext>
            </a:extLst>
          </a:blip>
          <a:stretch>
            <a:fillRect/>
          </a:stretch>
        </p:blipFill>
        <p:spPr>
          <a:xfrm>
            <a:off x="512404" y="3974964"/>
            <a:ext cx="320416" cy="320416"/>
          </a:xfrm>
          <a:prstGeom prst="rect">
            <a:avLst/>
          </a:prstGeom>
        </p:spPr>
      </p:pic>
      <p:pic>
        <p:nvPicPr>
          <p:cNvPr id="34" name="Graphic 33" descr="Teacher">
            <a:extLst>
              <a:ext uri="{FF2B5EF4-FFF2-40B4-BE49-F238E27FC236}">
                <a16:creationId xmlns:a16="http://schemas.microsoft.com/office/drawing/2014/main" id="{ABCD42F9-FBB6-40C0-A7D6-A12D57D2D9D3}"/>
              </a:ext>
            </a:extLst>
          </p:cNvPr>
          <p:cNvPicPr>
            <a:picLocks noChangeAspect="1"/>
          </p:cNvPicPr>
          <p:nvPr/>
        </p:nvPicPr>
        <p:blipFill>
          <a:blip r:embed="rId20">
            <a:extLst>
              <a:ext uri="{96DAC541-7B7A-43D3-8B79-37D633B846F1}">
                <asvg:svgBlip xmlns:asvg="http://schemas.microsoft.com/office/drawing/2016/SVG/main" r:embed="rId21"/>
              </a:ext>
            </a:extLst>
          </a:blip>
          <a:stretch>
            <a:fillRect/>
          </a:stretch>
        </p:blipFill>
        <p:spPr>
          <a:xfrm>
            <a:off x="493023" y="5215461"/>
            <a:ext cx="375707" cy="375707"/>
          </a:xfrm>
          <a:prstGeom prst="rect">
            <a:avLst/>
          </a:prstGeom>
        </p:spPr>
      </p:pic>
      <p:pic>
        <p:nvPicPr>
          <p:cNvPr id="17" name="Graphic 16" descr="Email">
            <a:extLst>
              <a:ext uri="{FF2B5EF4-FFF2-40B4-BE49-F238E27FC236}">
                <a16:creationId xmlns:a16="http://schemas.microsoft.com/office/drawing/2014/main" id="{18047C39-73D1-4C76-BCB5-19A613A845B9}"/>
              </a:ext>
            </a:extLst>
          </p:cNvPr>
          <p:cNvPicPr>
            <a:picLocks noChangeAspect="1"/>
          </p:cNvPicPr>
          <p:nvPr/>
        </p:nvPicPr>
        <p:blipFill>
          <a:blip r:embed="rId22">
            <a:extLst>
              <a:ext uri="{96DAC541-7B7A-43D3-8B79-37D633B846F1}">
                <asvg:svgBlip xmlns:asvg="http://schemas.microsoft.com/office/drawing/2016/SVG/main" r:embed="rId23"/>
              </a:ext>
            </a:extLst>
          </a:blip>
          <a:stretch>
            <a:fillRect/>
          </a:stretch>
        </p:blipFill>
        <p:spPr>
          <a:xfrm>
            <a:off x="567881" y="5873139"/>
            <a:ext cx="291186" cy="291186"/>
          </a:xfrm>
          <a:prstGeom prst="rect">
            <a:avLst/>
          </a:prstGeom>
        </p:spPr>
      </p:pic>
    </p:spTree>
    <p:extLst>
      <p:ext uri="{BB962C8B-B14F-4D97-AF65-F5344CB8AC3E}">
        <p14:creationId xmlns:p14="http://schemas.microsoft.com/office/powerpoint/2010/main" val="1229663258"/>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i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16401635_5 ways to make Outlook work for you___SL_V1.potx" id="{EA259C3B-309B-4332-9EF0-8996C28B4397}" vid="{ED1692BB-3789-49DA-8202-40030791D4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5 ways to make Outlook work for you</Template>
  <TotalTime>0</TotalTime>
  <Words>528</Words>
  <Application>Microsoft Office PowerPoint</Application>
  <PresentationFormat>Custom</PresentationFormat>
  <Paragraphs>39</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Roboto</vt:lpstr>
      <vt:lpstr>Tema di Office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2020-05-05T07:13:32Z</dcterms:created>
  <dcterms:modified xsi:type="dcterms:W3CDTF">2021-09-10T06:53:33Z</dcterms:modified>
</cp:coreProperties>
</file>