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3"/>
  </p:notesMasterIdLst>
  <p:handoutMasterIdLst>
    <p:handoutMasterId r:id="rId14"/>
  </p:handoutMasterIdLst>
  <p:sldIdLst>
    <p:sldId id="256" r:id="rId5"/>
    <p:sldId id="261" r:id="rId6"/>
    <p:sldId id="302" r:id="rId7"/>
    <p:sldId id="303" r:id="rId8"/>
    <p:sldId id="300" r:id="rId9"/>
    <p:sldId id="297" r:id="rId10"/>
    <p:sldId id="301"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C8018895-7573-9E4A-B5BF-8410602F6772}">
          <p14:sldIdLst>
            <p14:sldId id="256"/>
            <p14:sldId id="261"/>
            <p14:sldId id="302"/>
            <p14:sldId id="303"/>
            <p14:sldId id="300"/>
            <p14:sldId id="297"/>
            <p14:sldId id="301"/>
            <p14:sldId id="26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9AE02"/>
    <a:srgbClr val="0D5601"/>
    <a:srgbClr val="014493"/>
    <a:srgbClr val="01C6FD"/>
    <a:srgbClr val="067F9C"/>
    <a:srgbClr val="014E52"/>
    <a:srgbClr val="0C596D"/>
    <a:srgbClr val="03556D"/>
    <a:srgbClr val="145C72"/>
    <a:srgbClr val="0000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B1C4A7-D3B2-4705-ACA4-A84D2536AB17}" v="2" dt="2025-03-19T15:04:15.1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9655" autoAdjust="0"/>
  </p:normalViewPr>
  <p:slideViewPr>
    <p:cSldViewPr snapToGrid="0">
      <p:cViewPr varScale="1">
        <p:scale>
          <a:sx n="78" d="100"/>
          <a:sy n="78" d="100"/>
        </p:scale>
        <p:origin x="787" y="91"/>
      </p:cViewPr>
      <p:guideLst>
        <p:guide orient="horz" pos="2160"/>
        <p:guide pos="3840"/>
      </p:guideLst>
    </p:cSldViewPr>
  </p:slideViewPr>
  <p:notesTextViewPr>
    <p:cViewPr>
      <p:scale>
        <a:sx n="1" d="1"/>
        <a:sy n="1" d="1"/>
      </p:scale>
      <p:origin x="0" y="0"/>
    </p:cViewPr>
  </p:notesTextViewPr>
  <p:notesViewPr>
    <p:cSldViewPr snapToGrid="0">
      <p:cViewPr varScale="1">
        <p:scale>
          <a:sx n="99" d="100"/>
          <a:sy n="99" d="100"/>
        </p:scale>
        <p:origin x="321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876A3F-4FE3-4D4F-B92F-16318385074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4516C7-1FF3-F44B-93B1-24B9AA324A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34C92B-6A45-864A-B429-22A9039765DA}" type="datetimeFigureOut">
              <a:rPr lang="en-US" smtClean="0"/>
              <a:t>3/19/2025</a:t>
            </a:fld>
            <a:endParaRPr lang="en-US" dirty="0"/>
          </a:p>
        </p:txBody>
      </p:sp>
      <p:sp>
        <p:nvSpPr>
          <p:cNvPr id="4" name="Footer Placeholder 3">
            <a:extLst>
              <a:ext uri="{FF2B5EF4-FFF2-40B4-BE49-F238E27FC236}">
                <a16:creationId xmlns:a16="http://schemas.microsoft.com/office/drawing/2014/main" id="{EDC6268A-8AA9-4C40-BEFB-029DF3E8113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8E928AC-AE76-324A-BA05-D16BF60C79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2C3C4-9460-4343-9283-24A378E2714B}" type="slidenum">
              <a:rPr lang="en-US" smtClean="0"/>
              <a:t>‹#›</a:t>
            </a:fld>
            <a:endParaRPr lang="en-US" dirty="0"/>
          </a:p>
        </p:txBody>
      </p:sp>
    </p:spTree>
    <p:extLst>
      <p:ext uri="{BB962C8B-B14F-4D97-AF65-F5344CB8AC3E}">
        <p14:creationId xmlns:p14="http://schemas.microsoft.com/office/powerpoint/2010/main" val="4190548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265FE6-BEE9-465E-9202-2D200EDE749C}" type="datetimeFigureOut">
              <a:rPr lang="en-GB" smtClean="0"/>
              <a:t>19/03/2025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DE8F2A-B3D4-43F2-B39B-CD77F64A1950}" type="slidenum">
              <a:rPr lang="en-GB" smtClean="0"/>
              <a:t>‹#›</a:t>
            </a:fld>
            <a:endParaRPr lang="en-GB" dirty="0"/>
          </a:p>
        </p:txBody>
      </p:sp>
    </p:spTree>
    <p:extLst>
      <p:ext uri="{BB962C8B-B14F-4D97-AF65-F5344CB8AC3E}">
        <p14:creationId xmlns:p14="http://schemas.microsoft.com/office/powerpoint/2010/main" val="446177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6" name="Picture Placeholder 35">
            <a:extLst>
              <a:ext uri="{FF2B5EF4-FFF2-40B4-BE49-F238E27FC236}">
                <a16:creationId xmlns:a16="http://schemas.microsoft.com/office/drawing/2014/main" id="{8B934246-87B1-4444-9DCA-06622CAD5507}"/>
              </a:ext>
            </a:extLst>
          </p:cNvPr>
          <p:cNvSpPr>
            <a:spLocks noGrp="1"/>
          </p:cNvSpPr>
          <p:nvPr>
            <p:ph type="pic" sz="quarter" idx="10" hasCustomPrompt="1"/>
          </p:nvPr>
        </p:nvSpPr>
        <p:spPr>
          <a:xfrm>
            <a:off x="123992" y="124953"/>
            <a:ext cx="11944014" cy="4372387"/>
          </a:xfrm>
          <a:custGeom>
            <a:avLst/>
            <a:gdLst>
              <a:gd name="connsiteX0" fmla="*/ 0 w 11944014"/>
              <a:gd name="connsiteY0" fmla="*/ 0 h 4372387"/>
              <a:gd name="connsiteX1" fmla="*/ 11944014 w 11944014"/>
              <a:gd name="connsiteY1" fmla="*/ 0 h 4372387"/>
              <a:gd name="connsiteX2" fmla="*/ 11944014 w 11944014"/>
              <a:gd name="connsiteY2" fmla="*/ 4064314 h 4372387"/>
              <a:gd name="connsiteX3" fmla="*/ 11419539 w 11944014"/>
              <a:gd name="connsiteY3" fmla="*/ 4152711 h 4372387"/>
              <a:gd name="connsiteX4" fmla="*/ 4857299 w 11944014"/>
              <a:gd name="connsiteY4" fmla="*/ 3772522 h 4372387"/>
              <a:gd name="connsiteX5" fmla="*/ 510557 w 11944014"/>
              <a:gd name="connsiteY5" fmla="*/ 3115117 h 4372387"/>
              <a:gd name="connsiteX6" fmla="*/ 0 w 11944014"/>
              <a:gd name="connsiteY6" fmla="*/ 3085767 h 437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14" h="4372387">
                <a:moveTo>
                  <a:pt x="0" y="0"/>
                </a:moveTo>
                <a:lnTo>
                  <a:pt x="11944014" y="0"/>
                </a:lnTo>
                <a:lnTo>
                  <a:pt x="11944014" y="4064314"/>
                </a:lnTo>
                <a:lnTo>
                  <a:pt x="11419539" y="4152711"/>
                </a:lnTo>
                <a:cubicBezTo>
                  <a:pt x="10120431" y="4379826"/>
                  <a:pt x="8581267" y="4634432"/>
                  <a:pt x="4857299" y="3772522"/>
                </a:cubicBezTo>
                <a:cubicBezTo>
                  <a:pt x="3261016" y="3403063"/>
                  <a:pt x="1951876" y="3212078"/>
                  <a:pt x="510557" y="3115117"/>
                </a:cubicBezTo>
                <a:lnTo>
                  <a:pt x="0" y="3085767"/>
                </a:lnTo>
                <a:close/>
              </a:path>
            </a:pathLst>
          </a:custGeo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dirty="0"/>
              <a:t>Insert Image</a:t>
            </a:r>
            <a:endParaRPr lang="en-GB" dirty="0"/>
          </a:p>
        </p:txBody>
      </p:sp>
      <p:sp>
        <p:nvSpPr>
          <p:cNvPr id="8" name="Freeform: Shape 7">
            <a:extLst>
              <a:ext uri="{FF2B5EF4-FFF2-40B4-BE49-F238E27FC236}">
                <a16:creationId xmlns:a16="http://schemas.microsoft.com/office/drawing/2014/main" id="{1E99C6B2-05CE-48A7-8696-CEC64BE74DF5}"/>
              </a:ext>
            </a:extLst>
          </p:cNvPr>
          <p:cNvSpPr/>
          <p:nvPr userDrawn="1"/>
        </p:nvSpPr>
        <p:spPr>
          <a:xfrm>
            <a:off x="-1" y="0"/>
            <a:ext cx="12192001" cy="6858000"/>
          </a:xfrm>
          <a:custGeom>
            <a:avLst/>
            <a:gdLst>
              <a:gd name="connsiteX0" fmla="*/ 123993 w 12192001"/>
              <a:gd name="connsiteY0" fmla="*/ 123993 h 6858000"/>
              <a:gd name="connsiteX1" fmla="*/ 123993 w 12192001"/>
              <a:gd name="connsiteY1" fmla="*/ 3209760 h 6858000"/>
              <a:gd name="connsiteX2" fmla="*/ 634550 w 12192001"/>
              <a:gd name="connsiteY2" fmla="*/ 3239110 h 6858000"/>
              <a:gd name="connsiteX3" fmla="*/ 4981292 w 12192001"/>
              <a:gd name="connsiteY3" fmla="*/ 3896515 h 6858000"/>
              <a:gd name="connsiteX4" fmla="*/ 11543532 w 12192001"/>
              <a:gd name="connsiteY4" fmla="*/ 4276704 h 6858000"/>
              <a:gd name="connsiteX5" fmla="*/ 12068007 w 12192001"/>
              <a:gd name="connsiteY5" fmla="*/ 4188307 h 6858000"/>
              <a:gd name="connsiteX6" fmla="*/ 12068007 w 12192001"/>
              <a:gd name="connsiteY6" fmla="*/ 123993 h 6858000"/>
              <a:gd name="connsiteX7" fmla="*/ 0 w 12192001"/>
              <a:gd name="connsiteY7" fmla="*/ 0 h 6858000"/>
              <a:gd name="connsiteX8" fmla="*/ 12192000 w 12192001"/>
              <a:gd name="connsiteY8" fmla="*/ 0 h 6858000"/>
              <a:gd name="connsiteX9" fmla="*/ 12192000 w 12192001"/>
              <a:gd name="connsiteY9" fmla="*/ 4167393 h 6858000"/>
              <a:gd name="connsiteX10" fmla="*/ 12192001 w 12192001"/>
              <a:gd name="connsiteY10" fmla="*/ 4167393 h 6858000"/>
              <a:gd name="connsiteX11" fmla="*/ 12192001 w 12192001"/>
              <a:gd name="connsiteY11" fmla="*/ 4799849 h 6858000"/>
              <a:gd name="connsiteX12" fmla="*/ 12192001 w 12192001"/>
              <a:gd name="connsiteY12" fmla="*/ 4950491 h 6858000"/>
              <a:gd name="connsiteX13" fmla="*/ 12192001 w 12192001"/>
              <a:gd name="connsiteY13" fmla="*/ 6858000 h 6858000"/>
              <a:gd name="connsiteX14" fmla="*/ 12192000 w 12192001"/>
              <a:gd name="connsiteY14" fmla="*/ 6858000 h 6858000"/>
              <a:gd name="connsiteX15" fmla="*/ 1 w 12192001"/>
              <a:gd name="connsiteY15" fmla="*/ 6858000 h 6858000"/>
              <a:gd name="connsiteX16" fmla="*/ 0 w 12192001"/>
              <a:gd name="connsiteY1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92001" h="6858000">
                <a:moveTo>
                  <a:pt x="123993" y="123993"/>
                </a:moveTo>
                <a:lnTo>
                  <a:pt x="123993" y="3209760"/>
                </a:lnTo>
                <a:lnTo>
                  <a:pt x="634550" y="3239110"/>
                </a:lnTo>
                <a:cubicBezTo>
                  <a:pt x="2075869" y="3336071"/>
                  <a:pt x="3385009" y="3527056"/>
                  <a:pt x="4981292" y="3896515"/>
                </a:cubicBezTo>
                <a:cubicBezTo>
                  <a:pt x="8705260" y="4758425"/>
                  <a:pt x="10244424" y="4503819"/>
                  <a:pt x="11543532" y="4276704"/>
                </a:cubicBezTo>
                <a:lnTo>
                  <a:pt x="12068007" y="4188307"/>
                </a:lnTo>
                <a:lnTo>
                  <a:pt x="12068007" y="123993"/>
                </a:lnTo>
                <a:close/>
                <a:moveTo>
                  <a:pt x="0" y="0"/>
                </a:moveTo>
                <a:lnTo>
                  <a:pt x="12192000" y="0"/>
                </a:lnTo>
                <a:lnTo>
                  <a:pt x="12192000" y="4167393"/>
                </a:lnTo>
                <a:lnTo>
                  <a:pt x="12192001" y="4167393"/>
                </a:lnTo>
                <a:lnTo>
                  <a:pt x="12192001" y="4799849"/>
                </a:lnTo>
                <a:lnTo>
                  <a:pt x="12192001" y="4950491"/>
                </a:lnTo>
                <a:lnTo>
                  <a:pt x="12192001" y="6858000"/>
                </a:lnTo>
                <a:lnTo>
                  <a:pt x="12192000" y="6858000"/>
                </a:lnTo>
                <a:lnTo>
                  <a:pt x="1"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2">
                    <a:lumMod val="50000"/>
                  </a:schemeClr>
                </a:solidFill>
                <a:latin typeface="+mn-lt"/>
              </a:defRPr>
            </a:lvl1pPr>
          </a:lstStyle>
          <a:p>
            <a:pPr marL="228600" lvl="0" indent="-228600"/>
            <a:r>
              <a:rPr lang="en-US" dirty="0"/>
              <a:t>Subtitle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dirty="0"/>
              <a:t>Title</a:t>
            </a:r>
            <a:endParaRPr lang="en-GB" dirty="0"/>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014493"/>
              </a:solidFill>
              <a:highlight>
                <a:srgbClr val="014493"/>
              </a:highlight>
            </a:endParaRPr>
          </a:p>
        </p:txBody>
      </p:sp>
    </p:spTree>
    <p:extLst>
      <p:ext uri="{BB962C8B-B14F-4D97-AF65-F5344CB8AC3E}">
        <p14:creationId xmlns:p14="http://schemas.microsoft.com/office/powerpoint/2010/main" val="1170484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500215"/>
            <a:ext cx="11174186" cy="590931"/>
          </a:xfrm>
        </p:spPr>
        <p:txBody>
          <a:bodyPr vert="horz" wrap="square" lIns="91440" tIns="45720" rIns="91440" bIns="45720" rtlCol="0" anchor="ctr">
            <a:spAutoFit/>
          </a:bodyPr>
          <a:lstStyle>
            <a:lvl1pPr>
              <a:defRPr lang="en-GB" sz="3600" spc="-60" dirty="0"/>
            </a:lvl1pPr>
          </a:lstStyle>
          <a:p>
            <a:pPr lvl="0"/>
            <a:r>
              <a:rPr lang="en-US"/>
              <a:t>Click to edit Master title style</a:t>
            </a:r>
            <a:endParaRPr lang="en-GB" dirty="0"/>
          </a:p>
        </p:txBody>
      </p:sp>
      <p:sp>
        <p:nvSpPr>
          <p:cNvPr id="5" name="Picture Placeholder 4">
            <a:extLst>
              <a:ext uri="{FF2B5EF4-FFF2-40B4-BE49-F238E27FC236}">
                <a16:creationId xmlns:a16="http://schemas.microsoft.com/office/drawing/2014/main" id="{92C6531E-FB8E-4000-B873-B745C681E2F5}"/>
              </a:ext>
            </a:extLst>
          </p:cNvPr>
          <p:cNvSpPr>
            <a:spLocks noGrp="1"/>
          </p:cNvSpPr>
          <p:nvPr>
            <p:ph type="pic" sz="quarter" idx="13" hasCustomPrompt="1"/>
          </p:nvPr>
        </p:nvSpPr>
        <p:spPr>
          <a:xfrm>
            <a:off x="0" y="1248876"/>
            <a:ext cx="12192000" cy="2119313"/>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735240" y="3802065"/>
            <a:ext cx="9784080" cy="334508"/>
          </a:xfrm>
        </p:spPr>
        <p:txBody>
          <a:bodyPr>
            <a:noAutofit/>
          </a:bodyPr>
          <a:lstStyle>
            <a:lvl1pPr marL="0" indent="0" algn="l">
              <a:buNone/>
              <a:defRPr sz="1600" b="1">
                <a:solidFill>
                  <a:schemeClr val="accent3"/>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735240" y="4294303"/>
            <a:ext cx="9784080" cy="1737360"/>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15" name="Rectangle 14">
            <a:extLst>
              <a:ext uri="{FF2B5EF4-FFF2-40B4-BE49-F238E27FC236}">
                <a16:creationId xmlns:a16="http://schemas.microsoft.com/office/drawing/2014/main" id="{05951AB2-D568-4A7E-9408-FADC8BED4119}"/>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pic>
        <p:nvPicPr>
          <p:cNvPr id="14" name="Picture 13">
            <a:extLst>
              <a:ext uri="{FF2B5EF4-FFF2-40B4-BE49-F238E27FC236}">
                <a16:creationId xmlns:a16="http://schemas.microsoft.com/office/drawing/2014/main" id="{2087A7A0-38B1-4663-9678-2D53D7F955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0" name="Text Placeholder 3">
            <a:extLst>
              <a:ext uri="{FF2B5EF4-FFF2-40B4-BE49-F238E27FC236}">
                <a16:creationId xmlns:a16="http://schemas.microsoft.com/office/drawing/2014/main" id="{DD011EFA-0164-4A1F-9E12-4E60D14506A0}"/>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1424147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 Three Section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5" name="Picture Placeholder 4">
            <a:extLst>
              <a:ext uri="{FF2B5EF4-FFF2-40B4-BE49-F238E27FC236}">
                <a16:creationId xmlns:a16="http://schemas.microsoft.com/office/drawing/2014/main" id="{92C6531E-FB8E-4000-B873-B745C681E2F5}"/>
              </a:ext>
            </a:extLst>
          </p:cNvPr>
          <p:cNvSpPr>
            <a:spLocks noGrp="1"/>
          </p:cNvSpPr>
          <p:nvPr>
            <p:ph type="pic" sz="quarter" idx="13" hasCustomPrompt="1"/>
          </p:nvPr>
        </p:nvSpPr>
        <p:spPr>
          <a:xfrm>
            <a:off x="0" y="1248876"/>
            <a:ext cx="12192000" cy="2119313"/>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735240" y="3802065"/>
            <a:ext cx="2820761" cy="334508"/>
          </a:xfrm>
        </p:spPr>
        <p:txBody>
          <a:bodyPr>
            <a:noAutofit/>
          </a:bodyPr>
          <a:lstStyle>
            <a:lvl1pPr marL="0" indent="0" algn="ctr">
              <a:buNone/>
              <a:defRPr sz="1600" b="1">
                <a:solidFill>
                  <a:schemeClr val="accent6"/>
                </a:solidFill>
                <a:latin typeface="+mn-lt"/>
              </a:defRPr>
            </a:lvl1pPr>
          </a:lstStyle>
          <a:p>
            <a:pPr lvl="0"/>
            <a:r>
              <a:rPr lang="en-US"/>
              <a:t>Edit Master text styles</a:t>
            </a:r>
          </a:p>
        </p:txBody>
      </p:sp>
      <p:sp>
        <p:nvSpPr>
          <p:cNvPr id="10" name="Text Placeholder 8">
            <a:extLst>
              <a:ext uri="{FF2B5EF4-FFF2-40B4-BE49-F238E27FC236}">
                <a16:creationId xmlns:a16="http://schemas.microsoft.com/office/drawing/2014/main" id="{3F93C618-7612-42AB-B890-45E85BD492F4}"/>
              </a:ext>
            </a:extLst>
          </p:cNvPr>
          <p:cNvSpPr>
            <a:spLocks noGrp="1"/>
          </p:cNvSpPr>
          <p:nvPr>
            <p:ph type="body" sz="quarter" idx="15"/>
          </p:nvPr>
        </p:nvSpPr>
        <p:spPr>
          <a:xfrm>
            <a:off x="4623026" y="3802065"/>
            <a:ext cx="2820761" cy="334508"/>
          </a:xfrm>
        </p:spPr>
        <p:txBody>
          <a:bodyPr>
            <a:noAutofit/>
          </a:bodyPr>
          <a:lstStyle>
            <a:lvl1pPr marL="0" indent="0" algn="ctr">
              <a:buNone/>
              <a:defRPr sz="1600" b="1">
                <a:solidFill>
                  <a:schemeClr val="accent3"/>
                </a:solidFill>
                <a:latin typeface="+mn-lt"/>
              </a:defRPr>
            </a:lvl1pPr>
          </a:lstStyle>
          <a:p>
            <a:pPr lvl="0"/>
            <a:r>
              <a:rPr lang="en-US"/>
              <a:t>Edit Master text styles</a:t>
            </a:r>
          </a:p>
        </p:txBody>
      </p:sp>
      <p:sp>
        <p:nvSpPr>
          <p:cNvPr id="11" name="Text Placeholder 8">
            <a:extLst>
              <a:ext uri="{FF2B5EF4-FFF2-40B4-BE49-F238E27FC236}">
                <a16:creationId xmlns:a16="http://schemas.microsoft.com/office/drawing/2014/main" id="{08664829-F6FB-4E31-BF5C-C895ADF2BA7F}"/>
              </a:ext>
            </a:extLst>
          </p:cNvPr>
          <p:cNvSpPr>
            <a:spLocks noGrp="1"/>
          </p:cNvSpPr>
          <p:nvPr>
            <p:ph type="body" sz="quarter" idx="16"/>
          </p:nvPr>
        </p:nvSpPr>
        <p:spPr>
          <a:xfrm>
            <a:off x="8635999" y="3802065"/>
            <a:ext cx="2820761" cy="334508"/>
          </a:xfrm>
        </p:spPr>
        <p:txBody>
          <a:bodyPr>
            <a:noAutofit/>
          </a:bodyPr>
          <a:lstStyle>
            <a:lvl1pPr marL="0" indent="0" algn="ctr">
              <a:buNone/>
              <a:defRPr sz="1600" b="1">
                <a:solidFill>
                  <a:schemeClr val="accent5">
                    <a:lumMod val="75000"/>
                  </a:schemeClr>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735240"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a:t>Edit Master text styles</a:t>
            </a:r>
          </a:p>
        </p:txBody>
      </p:sp>
      <p:sp>
        <p:nvSpPr>
          <p:cNvPr id="13" name="Text Placeholder 8">
            <a:extLst>
              <a:ext uri="{FF2B5EF4-FFF2-40B4-BE49-F238E27FC236}">
                <a16:creationId xmlns:a16="http://schemas.microsoft.com/office/drawing/2014/main" id="{464BC696-49A6-4328-BB42-5566BAC00F80}"/>
              </a:ext>
            </a:extLst>
          </p:cNvPr>
          <p:cNvSpPr>
            <a:spLocks noGrp="1"/>
          </p:cNvSpPr>
          <p:nvPr>
            <p:ph type="body" sz="quarter" idx="18"/>
          </p:nvPr>
        </p:nvSpPr>
        <p:spPr>
          <a:xfrm>
            <a:off x="4623026"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a:t>Edit Master text styles</a:t>
            </a:r>
          </a:p>
        </p:txBody>
      </p:sp>
      <p:sp>
        <p:nvSpPr>
          <p:cNvPr id="14" name="Text Placeholder 8">
            <a:extLst>
              <a:ext uri="{FF2B5EF4-FFF2-40B4-BE49-F238E27FC236}">
                <a16:creationId xmlns:a16="http://schemas.microsoft.com/office/drawing/2014/main" id="{7E9E558E-F7EF-4347-AD3C-FDB2A9BCF618}"/>
              </a:ext>
            </a:extLst>
          </p:cNvPr>
          <p:cNvSpPr>
            <a:spLocks noGrp="1"/>
          </p:cNvSpPr>
          <p:nvPr>
            <p:ph type="body" sz="quarter" idx="19"/>
          </p:nvPr>
        </p:nvSpPr>
        <p:spPr>
          <a:xfrm>
            <a:off x="8635999"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a:t>Edit Master text styles</a:t>
            </a:r>
          </a:p>
        </p:txBody>
      </p:sp>
      <p:sp>
        <p:nvSpPr>
          <p:cNvPr id="3" name="Title 2">
            <a:extLst>
              <a:ext uri="{FF2B5EF4-FFF2-40B4-BE49-F238E27FC236}">
                <a16:creationId xmlns:a16="http://schemas.microsoft.com/office/drawing/2014/main" id="{B9AD2AC4-32E8-BC46-848C-BEA37118CB63}"/>
              </a:ext>
            </a:extLst>
          </p:cNvPr>
          <p:cNvSpPr>
            <a:spLocks noGrp="1"/>
          </p:cNvSpPr>
          <p:nvPr>
            <p:ph type="title"/>
          </p:nvPr>
        </p:nvSpPr>
        <p:spPr/>
        <p:txBody>
          <a:bodyPr/>
          <a:lstStyle/>
          <a:p>
            <a:r>
              <a:rPr lang="en-US"/>
              <a:t>Click to edit Master title style</a:t>
            </a:r>
          </a:p>
        </p:txBody>
      </p:sp>
      <p:pic>
        <p:nvPicPr>
          <p:cNvPr id="19" name="Picture 18">
            <a:extLst>
              <a:ext uri="{FF2B5EF4-FFF2-40B4-BE49-F238E27FC236}">
                <a16:creationId xmlns:a16="http://schemas.microsoft.com/office/drawing/2014/main" id="{31C4B7CC-6249-41CD-8E4C-AF354118418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5" name="Text Placeholder 3">
            <a:extLst>
              <a:ext uri="{FF2B5EF4-FFF2-40B4-BE49-F238E27FC236}">
                <a16:creationId xmlns:a16="http://schemas.microsoft.com/office/drawing/2014/main" id="{FD03AF12-1335-4D5B-B8C0-FDB18AD87429}"/>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2554481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alf Page Photo + Text">
    <p:spTree>
      <p:nvGrpSpPr>
        <p:cNvPr id="1" name=""/>
        <p:cNvGrpSpPr/>
        <p:nvPr/>
      </p:nvGrpSpPr>
      <p:grpSpPr>
        <a:xfrm>
          <a:off x="0" y="0"/>
          <a:ext cx="0" cy="0"/>
          <a:chOff x="0" y="0"/>
          <a:chExt cx="0" cy="0"/>
        </a:xfrm>
      </p:grpSpPr>
      <p:sp>
        <p:nvSpPr>
          <p:cNvPr id="11" name="Picture Placeholder 4">
            <a:extLst>
              <a:ext uri="{FF2B5EF4-FFF2-40B4-BE49-F238E27FC236}">
                <a16:creationId xmlns:a16="http://schemas.microsoft.com/office/drawing/2014/main" id="{679784BB-7CDD-484B-8F47-9CF1D79993F5}"/>
              </a:ext>
            </a:extLst>
          </p:cNvPr>
          <p:cNvSpPr>
            <a:spLocks noGrp="1"/>
          </p:cNvSpPr>
          <p:nvPr>
            <p:ph type="pic" sz="quarter" idx="13" hasCustomPrompt="1"/>
          </p:nvPr>
        </p:nvSpPr>
        <p:spPr>
          <a:xfrm>
            <a:off x="6299200" y="0"/>
            <a:ext cx="5892800"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493776"/>
            <a:ext cx="5170715" cy="1089529"/>
          </a:xfrm>
        </p:spPr>
        <p:txBody>
          <a:bodyPr vert="horz" wrap="square" lIns="91440" tIns="45720" rIns="91440" bIns="45720" rtlCol="0" anchor="ctr">
            <a:spAutoFit/>
          </a:bodyPr>
          <a:lstStyle>
            <a:lvl1pPr>
              <a:defRPr lang="en-GB" sz="3600" spc="-60" dirty="0"/>
            </a:lvl1pPr>
          </a:lstStyle>
          <a:p>
            <a:pPr lvl="0"/>
            <a:r>
              <a:rPr lang="en-US"/>
              <a:t>Click to edit Master title style</a:t>
            </a:r>
            <a:endParaRPr lang="en-GB" dirty="0"/>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571499" y="2061165"/>
            <a:ext cx="5045529" cy="334508"/>
          </a:xfrm>
        </p:spPr>
        <p:txBody>
          <a:bodyPr>
            <a:noAutofit/>
          </a:bodyPr>
          <a:lstStyle>
            <a:lvl1pPr marL="0" indent="0" algn="l">
              <a:buNone/>
              <a:defRPr sz="1600" b="1">
                <a:solidFill>
                  <a:schemeClr val="accent3"/>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571499" y="2708227"/>
            <a:ext cx="5045529"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pic>
        <p:nvPicPr>
          <p:cNvPr id="16" name="Picture 15">
            <a:extLst>
              <a:ext uri="{FF2B5EF4-FFF2-40B4-BE49-F238E27FC236}">
                <a16:creationId xmlns:a16="http://schemas.microsoft.com/office/drawing/2014/main" id="{AEC0B9D2-B814-442D-8DE0-4E88313D1DC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0" name="Text Placeholder 3">
            <a:extLst>
              <a:ext uri="{FF2B5EF4-FFF2-40B4-BE49-F238E27FC236}">
                <a16:creationId xmlns:a16="http://schemas.microsoft.com/office/drawing/2014/main" id="{7488839A-F86E-471C-8C39-6DC6714EBEA5}"/>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2043872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Flowchart: Document 3">
            <a:extLst>
              <a:ext uri="{FF2B5EF4-FFF2-40B4-BE49-F238E27FC236}">
                <a16:creationId xmlns:a16="http://schemas.microsoft.com/office/drawing/2014/main" id="{D5C833BC-89A8-4D28-9D63-F45F14D694BF}"/>
              </a:ext>
            </a:extLst>
          </p:cNvPr>
          <p:cNvSpPr/>
          <p:nvPr userDrawn="1"/>
        </p:nvSpPr>
        <p:spPr>
          <a:xfrm flipH="1">
            <a:off x="123987" y="124955"/>
            <a:ext cx="11953415" cy="4408002"/>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17 w 21617"/>
              <a:gd name="connsiteY0" fmla="*/ 0 h 23765"/>
              <a:gd name="connsiteX1" fmla="*/ 21617 w 21617"/>
              <a:gd name="connsiteY1" fmla="*/ 0 h 23765"/>
              <a:gd name="connsiteX2" fmla="*/ 21617 w 21617"/>
              <a:gd name="connsiteY2" fmla="*/ 17322 h 23765"/>
              <a:gd name="connsiteX3" fmla="*/ 0 w 21617"/>
              <a:gd name="connsiteY3" fmla="*/ 22875 h 23765"/>
              <a:gd name="connsiteX4" fmla="*/ 17 w 21617"/>
              <a:gd name="connsiteY4" fmla="*/ 0 h 23765"/>
              <a:gd name="connsiteX0" fmla="*/ 17 w 21617"/>
              <a:gd name="connsiteY0" fmla="*/ 0 h 24368"/>
              <a:gd name="connsiteX1" fmla="*/ 21617 w 21617"/>
              <a:gd name="connsiteY1" fmla="*/ 0 h 24368"/>
              <a:gd name="connsiteX2" fmla="*/ 21617 w 21617"/>
              <a:gd name="connsiteY2" fmla="*/ 17322 h 24368"/>
              <a:gd name="connsiteX3" fmla="*/ 0 w 21617"/>
              <a:gd name="connsiteY3" fmla="*/ 22875 h 24368"/>
              <a:gd name="connsiteX4" fmla="*/ 17 w 21617"/>
              <a:gd name="connsiteY4" fmla="*/ 0 h 24368"/>
              <a:gd name="connsiteX0" fmla="*/ 17 w 21617"/>
              <a:gd name="connsiteY0" fmla="*/ 0 h 24514"/>
              <a:gd name="connsiteX1" fmla="*/ 21617 w 21617"/>
              <a:gd name="connsiteY1" fmla="*/ 0 h 24514"/>
              <a:gd name="connsiteX2" fmla="*/ 21617 w 21617"/>
              <a:gd name="connsiteY2" fmla="*/ 17322 h 24514"/>
              <a:gd name="connsiteX3" fmla="*/ 0 w 21617"/>
              <a:gd name="connsiteY3" fmla="*/ 22875 h 24514"/>
              <a:gd name="connsiteX4" fmla="*/ 17 w 21617"/>
              <a:gd name="connsiteY4" fmla="*/ 0 h 24514"/>
              <a:gd name="connsiteX0" fmla="*/ 17 w 21617"/>
              <a:gd name="connsiteY0" fmla="*/ 0 h 24569"/>
              <a:gd name="connsiteX1" fmla="*/ 21617 w 21617"/>
              <a:gd name="connsiteY1" fmla="*/ 0 h 24569"/>
              <a:gd name="connsiteX2" fmla="*/ 21617 w 21617"/>
              <a:gd name="connsiteY2" fmla="*/ 17322 h 24569"/>
              <a:gd name="connsiteX3" fmla="*/ 0 w 21617"/>
              <a:gd name="connsiteY3" fmla="*/ 22875 h 24569"/>
              <a:gd name="connsiteX4" fmla="*/ 17 w 21617"/>
              <a:gd name="connsiteY4" fmla="*/ 0 h 24569"/>
              <a:gd name="connsiteX0" fmla="*/ 17 w 21617"/>
              <a:gd name="connsiteY0" fmla="*/ 0 h 24698"/>
              <a:gd name="connsiteX1" fmla="*/ 21617 w 21617"/>
              <a:gd name="connsiteY1" fmla="*/ 0 h 24698"/>
              <a:gd name="connsiteX2" fmla="*/ 21617 w 21617"/>
              <a:gd name="connsiteY2" fmla="*/ 17322 h 24698"/>
              <a:gd name="connsiteX3" fmla="*/ 0 w 21617"/>
              <a:gd name="connsiteY3" fmla="*/ 22875 h 24698"/>
              <a:gd name="connsiteX4" fmla="*/ 17 w 21617"/>
              <a:gd name="connsiteY4" fmla="*/ 0 h 24698"/>
              <a:gd name="connsiteX0" fmla="*/ 17 w 21617"/>
              <a:gd name="connsiteY0" fmla="*/ 0 h 24785"/>
              <a:gd name="connsiteX1" fmla="*/ 21617 w 21617"/>
              <a:gd name="connsiteY1" fmla="*/ 0 h 24785"/>
              <a:gd name="connsiteX2" fmla="*/ 21617 w 21617"/>
              <a:gd name="connsiteY2" fmla="*/ 17322 h 24785"/>
              <a:gd name="connsiteX3" fmla="*/ 0 w 21617"/>
              <a:gd name="connsiteY3" fmla="*/ 22875 h 24785"/>
              <a:gd name="connsiteX4" fmla="*/ 17 w 21617"/>
              <a:gd name="connsiteY4" fmla="*/ 0 h 24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17" h="24785">
                <a:moveTo>
                  <a:pt x="17" y="0"/>
                </a:moveTo>
                <a:lnTo>
                  <a:pt x="21617" y="0"/>
                </a:lnTo>
                <a:lnTo>
                  <a:pt x="21617" y="17322"/>
                </a:lnTo>
                <a:cubicBezTo>
                  <a:pt x="10919" y="19230"/>
                  <a:pt x="10221" y="28798"/>
                  <a:pt x="0" y="22875"/>
                </a:cubicBezTo>
                <a:cubicBezTo>
                  <a:pt x="6" y="15250"/>
                  <a:pt x="11" y="7625"/>
                  <a:pt x="17" y="0"/>
                </a:cubicBezTo>
                <a:close/>
              </a:path>
            </a:pathLst>
          </a:cu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2">
                    <a:lumMod val="50000"/>
                  </a:schemeClr>
                </a:solidFill>
                <a:latin typeface="+mn-lt"/>
              </a:defRPr>
            </a:lvl1pPr>
          </a:lstStyle>
          <a:p>
            <a:pPr marL="228600" lvl="0" indent="-228600"/>
            <a:r>
              <a:rPr lang="en-US" dirty="0"/>
              <a:t>Subtitle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dirty="0"/>
              <a:t>Title</a:t>
            </a:r>
            <a:endParaRPr lang="en-GB" dirty="0"/>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582240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Flowchart: Document 3">
            <a:extLst>
              <a:ext uri="{FF2B5EF4-FFF2-40B4-BE49-F238E27FC236}">
                <a16:creationId xmlns:a16="http://schemas.microsoft.com/office/drawing/2014/main" id="{7F75D8AF-79DE-4E2B-A15F-8EC66948BC31}"/>
              </a:ext>
            </a:extLst>
          </p:cNvPr>
          <p:cNvSpPr/>
          <p:nvPr userDrawn="1"/>
        </p:nvSpPr>
        <p:spPr>
          <a:xfrm flipH="1" flipV="1">
            <a:off x="114590" y="4581492"/>
            <a:ext cx="11962815" cy="2152681"/>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17 w 21617"/>
              <a:gd name="connsiteY0" fmla="*/ 0 h 23765"/>
              <a:gd name="connsiteX1" fmla="*/ 21617 w 21617"/>
              <a:gd name="connsiteY1" fmla="*/ 0 h 23765"/>
              <a:gd name="connsiteX2" fmla="*/ 21617 w 21617"/>
              <a:gd name="connsiteY2" fmla="*/ 17322 h 23765"/>
              <a:gd name="connsiteX3" fmla="*/ 0 w 21617"/>
              <a:gd name="connsiteY3" fmla="*/ 22875 h 23765"/>
              <a:gd name="connsiteX4" fmla="*/ 17 w 21617"/>
              <a:gd name="connsiteY4" fmla="*/ 0 h 23765"/>
              <a:gd name="connsiteX0" fmla="*/ 17 w 21617"/>
              <a:gd name="connsiteY0" fmla="*/ 0 h 24368"/>
              <a:gd name="connsiteX1" fmla="*/ 21617 w 21617"/>
              <a:gd name="connsiteY1" fmla="*/ 0 h 24368"/>
              <a:gd name="connsiteX2" fmla="*/ 21617 w 21617"/>
              <a:gd name="connsiteY2" fmla="*/ 17322 h 24368"/>
              <a:gd name="connsiteX3" fmla="*/ 0 w 21617"/>
              <a:gd name="connsiteY3" fmla="*/ 22875 h 24368"/>
              <a:gd name="connsiteX4" fmla="*/ 17 w 21617"/>
              <a:gd name="connsiteY4" fmla="*/ 0 h 24368"/>
              <a:gd name="connsiteX0" fmla="*/ 17 w 21617"/>
              <a:gd name="connsiteY0" fmla="*/ 0 h 24514"/>
              <a:gd name="connsiteX1" fmla="*/ 21617 w 21617"/>
              <a:gd name="connsiteY1" fmla="*/ 0 h 24514"/>
              <a:gd name="connsiteX2" fmla="*/ 21617 w 21617"/>
              <a:gd name="connsiteY2" fmla="*/ 17322 h 24514"/>
              <a:gd name="connsiteX3" fmla="*/ 0 w 21617"/>
              <a:gd name="connsiteY3" fmla="*/ 22875 h 24514"/>
              <a:gd name="connsiteX4" fmla="*/ 17 w 21617"/>
              <a:gd name="connsiteY4" fmla="*/ 0 h 24514"/>
              <a:gd name="connsiteX0" fmla="*/ 17 w 21617"/>
              <a:gd name="connsiteY0" fmla="*/ 0 h 24569"/>
              <a:gd name="connsiteX1" fmla="*/ 21617 w 21617"/>
              <a:gd name="connsiteY1" fmla="*/ 0 h 24569"/>
              <a:gd name="connsiteX2" fmla="*/ 21617 w 21617"/>
              <a:gd name="connsiteY2" fmla="*/ 17322 h 24569"/>
              <a:gd name="connsiteX3" fmla="*/ 0 w 21617"/>
              <a:gd name="connsiteY3" fmla="*/ 22875 h 24569"/>
              <a:gd name="connsiteX4" fmla="*/ 17 w 21617"/>
              <a:gd name="connsiteY4" fmla="*/ 0 h 24569"/>
              <a:gd name="connsiteX0" fmla="*/ 17 w 21617"/>
              <a:gd name="connsiteY0" fmla="*/ 0 h 24698"/>
              <a:gd name="connsiteX1" fmla="*/ 21617 w 21617"/>
              <a:gd name="connsiteY1" fmla="*/ 0 h 24698"/>
              <a:gd name="connsiteX2" fmla="*/ 21617 w 21617"/>
              <a:gd name="connsiteY2" fmla="*/ 17322 h 24698"/>
              <a:gd name="connsiteX3" fmla="*/ 0 w 21617"/>
              <a:gd name="connsiteY3" fmla="*/ 22875 h 24698"/>
              <a:gd name="connsiteX4" fmla="*/ 17 w 21617"/>
              <a:gd name="connsiteY4" fmla="*/ 0 h 24698"/>
              <a:gd name="connsiteX0" fmla="*/ 17 w 21617"/>
              <a:gd name="connsiteY0" fmla="*/ 0 h 24785"/>
              <a:gd name="connsiteX1" fmla="*/ 21617 w 21617"/>
              <a:gd name="connsiteY1" fmla="*/ 0 h 24785"/>
              <a:gd name="connsiteX2" fmla="*/ 21617 w 21617"/>
              <a:gd name="connsiteY2" fmla="*/ 17322 h 24785"/>
              <a:gd name="connsiteX3" fmla="*/ 0 w 21617"/>
              <a:gd name="connsiteY3" fmla="*/ 22875 h 24785"/>
              <a:gd name="connsiteX4" fmla="*/ 17 w 21617"/>
              <a:gd name="connsiteY4" fmla="*/ 0 h 24785"/>
              <a:gd name="connsiteX0" fmla="*/ 34 w 21634"/>
              <a:gd name="connsiteY0" fmla="*/ 0 h 36778"/>
              <a:gd name="connsiteX1" fmla="*/ 21634 w 21634"/>
              <a:gd name="connsiteY1" fmla="*/ 0 h 36778"/>
              <a:gd name="connsiteX2" fmla="*/ 21634 w 21634"/>
              <a:gd name="connsiteY2" fmla="*/ 17322 h 36778"/>
              <a:gd name="connsiteX3" fmla="*/ 0 w 21634"/>
              <a:gd name="connsiteY3" fmla="*/ 35787 h 36778"/>
              <a:gd name="connsiteX4" fmla="*/ 34 w 21634"/>
              <a:gd name="connsiteY4" fmla="*/ 0 h 36778"/>
              <a:gd name="connsiteX0" fmla="*/ 34 w 21634"/>
              <a:gd name="connsiteY0" fmla="*/ 0 h 41874"/>
              <a:gd name="connsiteX1" fmla="*/ 21634 w 21634"/>
              <a:gd name="connsiteY1" fmla="*/ 0 h 41874"/>
              <a:gd name="connsiteX2" fmla="*/ 21634 w 21634"/>
              <a:gd name="connsiteY2" fmla="*/ 17322 h 41874"/>
              <a:gd name="connsiteX3" fmla="*/ 0 w 21634"/>
              <a:gd name="connsiteY3" fmla="*/ 35787 h 41874"/>
              <a:gd name="connsiteX4" fmla="*/ 34 w 21634"/>
              <a:gd name="connsiteY4" fmla="*/ 0 h 41874"/>
              <a:gd name="connsiteX0" fmla="*/ 34 w 21634"/>
              <a:gd name="connsiteY0" fmla="*/ 0 h 42123"/>
              <a:gd name="connsiteX1" fmla="*/ 21634 w 21634"/>
              <a:gd name="connsiteY1" fmla="*/ 0 h 42123"/>
              <a:gd name="connsiteX2" fmla="*/ 21634 w 21634"/>
              <a:gd name="connsiteY2" fmla="*/ 17322 h 42123"/>
              <a:gd name="connsiteX3" fmla="*/ 0 w 21634"/>
              <a:gd name="connsiteY3" fmla="*/ 35787 h 42123"/>
              <a:gd name="connsiteX4" fmla="*/ 34 w 21634"/>
              <a:gd name="connsiteY4" fmla="*/ 0 h 42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34" h="42123">
                <a:moveTo>
                  <a:pt x="34" y="0"/>
                </a:moveTo>
                <a:lnTo>
                  <a:pt x="21634" y="0"/>
                </a:lnTo>
                <a:lnTo>
                  <a:pt x="21634" y="17322"/>
                </a:lnTo>
                <a:cubicBezTo>
                  <a:pt x="10970" y="21444"/>
                  <a:pt x="9198" y="56098"/>
                  <a:pt x="0" y="35787"/>
                </a:cubicBezTo>
                <a:cubicBezTo>
                  <a:pt x="6" y="28162"/>
                  <a:pt x="28" y="7625"/>
                  <a:pt x="34" y="0"/>
                </a:cubicBezTo>
                <a:close/>
              </a:path>
            </a:pathLst>
          </a:cu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1611383"/>
            <a:ext cx="9666514" cy="746846"/>
          </a:xfrm>
        </p:spPr>
        <p:txBody>
          <a:bodyPr anchor="t">
            <a:noAutofit/>
          </a:bodyPr>
          <a:lstStyle>
            <a:lvl1pPr>
              <a:defRPr sz="4800" spc="-150">
                <a:solidFill>
                  <a:schemeClr val="tx1">
                    <a:lumMod val="75000"/>
                    <a:lumOff val="25000"/>
                  </a:schemeClr>
                </a:solidFill>
              </a:defRPr>
            </a:lvl1pPr>
          </a:lstStyle>
          <a:p>
            <a:r>
              <a:rPr lang="en-US" dirty="0"/>
              <a:t>Section Header 1</a:t>
            </a:r>
            <a:endParaRPr lang="en-GB" dirty="0"/>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2464424"/>
            <a:ext cx="9666514" cy="221599"/>
          </a:xfrm>
        </p:spPr>
        <p:txBody>
          <a:bodyPr tIns="0" bIns="0">
            <a:spAutoFit/>
          </a:bodyPr>
          <a:lstStyle>
            <a:lvl1pPr marL="0" indent="0">
              <a:buNone/>
              <a:defRPr sz="16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
        <p:nvSpPr>
          <p:cNvPr id="13" name="Rectangle 12">
            <a:extLst>
              <a:ext uri="{FF2B5EF4-FFF2-40B4-BE49-F238E27FC236}">
                <a16:creationId xmlns:a16="http://schemas.microsoft.com/office/drawing/2014/main" id="{560C8850-C2CD-4E0B-AA6F-6B884EB94B4B}"/>
              </a:ext>
            </a:extLst>
          </p:cNvPr>
          <p:cNvSpPr/>
          <p:nvPr userDrawn="1"/>
        </p:nvSpPr>
        <p:spPr>
          <a:xfrm>
            <a:off x="435429" y="1532049"/>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367219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a:t>Click to edit Master title style</a:t>
            </a:r>
          </a:p>
        </p:txBody>
      </p:sp>
      <p:sp>
        <p:nvSpPr>
          <p:cNvPr id="11" name="Content Placeholder 2">
            <a:extLst>
              <a:ext uri="{FF2B5EF4-FFF2-40B4-BE49-F238E27FC236}">
                <a16:creationId xmlns:a16="http://schemas.microsoft.com/office/drawing/2014/main" id="{758E3AAF-44AA-41E0-AE18-8B461598AD07}"/>
              </a:ext>
            </a:extLst>
          </p:cNvPr>
          <p:cNvSpPr>
            <a:spLocks noGrp="1"/>
          </p:cNvSpPr>
          <p:nvPr>
            <p:ph sz="half" idx="1"/>
          </p:nvPr>
        </p:nvSpPr>
        <p:spPr>
          <a:xfrm>
            <a:off x="446314" y="1825625"/>
            <a:ext cx="5306787" cy="4351338"/>
          </a:xfrm>
        </p:spPr>
        <p:txBody>
          <a:bodyPr>
            <a:normAutofit/>
          </a:bodyPr>
          <a:lstStyle>
            <a:lvl1pPr>
              <a:defRPr sz="2000"/>
            </a:lvl1pPr>
            <a:lvl2pPr>
              <a:defRPr sz="1800"/>
            </a:lvl2pPr>
            <a:lvl3pPr>
              <a:defRPr sz="16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a:extLst>
              <a:ext uri="{FF2B5EF4-FFF2-40B4-BE49-F238E27FC236}">
                <a16:creationId xmlns:a16="http://schemas.microsoft.com/office/drawing/2014/main" id="{FC1B8B60-5429-4EF9-93D0-2CCCF562B916}"/>
              </a:ext>
            </a:extLst>
          </p:cNvPr>
          <p:cNvSpPr>
            <a:spLocks noGrp="1"/>
          </p:cNvSpPr>
          <p:nvPr>
            <p:ph sz="half" idx="2"/>
          </p:nvPr>
        </p:nvSpPr>
        <p:spPr>
          <a:xfrm>
            <a:off x="6438900" y="1825625"/>
            <a:ext cx="5181600" cy="4351338"/>
          </a:xfrm>
        </p:spPr>
        <p:txBody>
          <a:bodyPr>
            <a:normAutofit/>
          </a:bodyPr>
          <a:lstStyle>
            <a:lvl1pPr>
              <a:defRPr sz="2000"/>
            </a:lvl1pPr>
            <a:lvl2pPr>
              <a:defRPr sz="1800"/>
            </a:lvl2pPr>
            <a:lvl3pPr>
              <a:defRPr sz="16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94700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a:xfrm>
            <a:off x="839788" y="500215"/>
            <a:ext cx="3932237" cy="1557185"/>
          </a:xfrm>
        </p:spPr>
        <p:txBody>
          <a:bodyPr/>
          <a:lstStyle/>
          <a:p>
            <a:r>
              <a:rPr lang="en-US"/>
              <a:t>Click to edit Master title style</a:t>
            </a:r>
          </a:p>
        </p:txBody>
      </p:sp>
      <p:sp>
        <p:nvSpPr>
          <p:cNvPr id="15" name="Text Placeholder 3">
            <a:extLst>
              <a:ext uri="{FF2B5EF4-FFF2-40B4-BE49-F238E27FC236}">
                <a16:creationId xmlns:a16="http://schemas.microsoft.com/office/drawing/2014/main" id="{9B6692B7-0F8A-4381-96B4-5F358BFD1E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6" name="Content Placeholder 2">
            <a:extLst>
              <a:ext uri="{FF2B5EF4-FFF2-40B4-BE49-F238E27FC236}">
                <a16:creationId xmlns:a16="http://schemas.microsoft.com/office/drawing/2014/main" id="{B43535EE-90E2-422C-B7AC-4D346E8D6E04}"/>
              </a:ext>
            </a:extLst>
          </p:cNvPr>
          <p:cNvSpPr>
            <a:spLocks noGrp="1"/>
          </p:cNvSpPr>
          <p:nvPr>
            <p:ph idx="1"/>
          </p:nvPr>
        </p:nvSpPr>
        <p:spPr>
          <a:xfrm>
            <a:off x="5183188" y="500215"/>
            <a:ext cx="6172200" cy="536877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764241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a:xfrm>
            <a:off x="839788" y="500215"/>
            <a:ext cx="3932237" cy="1557185"/>
          </a:xfrm>
        </p:spPr>
        <p:txBody>
          <a:bodyPr/>
          <a:lstStyle/>
          <a:p>
            <a:r>
              <a:rPr lang="en-US"/>
              <a:t>Click to edit Master title style</a:t>
            </a:r>
          </a:p>
        </p:txBody>
      </p:sp>
      <p:sp>
        <p:nvSpPr>
          <p:cNvPr id="15" name="Text Placeholder 3">
            <a:extLst>
              <a:ext uri="{FF2B5EF4-FFF2-40B4-BE49-F238E27FC236}">
                <a16:creationId xmlns:a16="http://schemas.microsoft.com/office/drawing/2014/main" id="{9B6692B7-0F8A-4381-96B4-5F358BFD1E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1" name="Picture Placeholder 2">
            <a:extLst>
              <a:ext uri="{FF2B5EF4-FFF2-40B4-BE49-F238E27FC236}">
                <a16:creationId xmlns:a16="http://schemas.microsoft.com/office/drawing/2014/main" id="{131CB29F-0BE0-476F-B57A-7638E9BFAE76}"/>
              </a:ext>
            </a:extLst>
          </p:cNvPr>
          <p:cNvSpPr>
            <a:spLocks noGrp="1"/>
          </p:cNvSpPr>
          <p:nvPr>
            <p:ph type="pic" idx="1"/>
          </p:nvPr>
        </p:nvSpPr>
        <p:spPr>
          <a:xfrm>
            <a:off x="5183188" y="500215"/>
            <a:ext cx="6172200" cy="536877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16409964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767DC2A-CB3D-4FC9-8B3F-E5E573CAF7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7" name="Text Placeholder 3">
            <a:extLst>
              <a:ext uri="{FF2B5EF4-FFF2-40B4-BE49-F238E27FC236}">
                <a16:creationId xmlns:a16="http://schemas.microsoft.com/office/drawing/2014/main" id="{6F449F3D-3704-4755-ACF6-EA5D84EA30BC}"/>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Second Meeting of the Signatories to the Bukhara Deer MOU (MOS2)</a:t>
            </a:r>
          </a:p>
          <a:p>
            <a:pPr>
              <a:spcBef>
                <a:spcPts val="0"/>
              </a:spcBef>
            </a:pPr>
            <a:r>
              <a:rPr lang="en-US" sz="2000" b="0" dirty="0">
                <a:solidFill>
                  <a:srgbClr val="0D5601"/>
                </a:solidFill>
              </a:rPr>
              <a:t>19-22 October 2020 </a:t>
            </a:r>
          </a:p>
        </p:txBody>
      </p:sp>
    </p:spTree>
    <p:extLst>
      <p:ext uri="{BB962C8B-B14F-4D97-AF65-F5344CB8AC3E}">
        <p14:creationId xmlns:p14="http://schemas.microsoft.com/office/powerpoint/2010/main" val="2133432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E46C0F6-F728-4FF0-A7F3-F6AECCD35B33}"/>
              </a:ext>
            </a:extLst>
          </p:cNvPr>
          <p:cNvSpPr>
            <a:spLocks noGrp="1"/>
          </p:cNvSpPr>
          <p:nvPr>
            <p:ph type="pic" sz="quarter" idx="13" hasCustomPrompt="1"/>
          </p:nvPr>
        </p:nvSpPr>
        <p:spPr>
          <a:xfrm>
            <a:off x="120650" y="136525"/>
            <a:ext cx="11950700" cy="6584951"/>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7" name="Text Placeholder 6">
            <a:extLst>
              <a:ext uri="{FF2B5EF4-FFF2-40B4-BE49-F238E27FC236}">
                <a16:creationId xmlns:a16="http://schemas.microsoft.com/office/drawing/2014/main" id="{E4DAD220-8CE3-4FF4-957A-1E24442C6565}"/>
              </a:ext>
            </a:extLst>
          </p:cNvPr>
          <p:cNvSpPr>
            <a:spLocks noGrp="1"/>
          </p:cNvSpPr>
          <p:nvPr>
            <p:ph type="body" sz="quarter" idx="14"/>
          </p:nvPr>
        </p:nvSpPr>
        <p:spPr>
          <a:xfrm>
            <a:off x="1587500" y="4022725"/>
            <a:ext cx="10033000" cy="1236236"/>
          </a:xfrm>
          <a:solidFill>
            <a:schemeClr val="tx1">
              <a:alpha val="68000"/>
            </a:schemeClr>
          </a:solidFill>
        </p:spPr>
        <p:txBody>
          <a:bodyPr lIns="274320" tIns="274320" rIns="274320" bIns="274320" anchor="ctr">
            <a:spAutoFit/>
          </a:bodyPr>
          <a:lstStyle>
            <a:lvl1pPr marL="0" indent="0">
              <a:lnSpc>
                <a:spcPct val="100000"/>
              </a:lnSpc>
              <a:buNone/>
              <a:defRPr sz="1800" b="0">
                <a:solidFill>
                  <a:schemeClr val="bg1"/>
                </a:solidFill>
              </a:defRPr>
            </a:lvl1pPr>
          </a:lstStyle>
          <a:p>
            <a:pPr lvl="0"/>
            <a:r>
              <a:rPr lang="en-US"/>
              <a:t>Edit Master text styles</a:t>
            </a:r>
          </a:p>
          <a:p>
            <a:pPr lvl="1"/>
            <a:r>
              <a:rPr lang="en-US"/>
              <a:t>Second level</a:t>
            </a:r>
          </a:p>
        </p:txBody>
      </p:sp>
      <p:sp>
        <p:nvSpPr>
          <p:cNvPr id="8" name="Text Placeholder 6">
            <a:extLst>
              <a:ext uri="{FF2B5EF4-FFF2-40B4-BE49-F238E27FC236}">
                <a16:creationId xmlns:a16="http://schemas.microsoft.com/office/drawing/2014/main" id="{58FDDD78-44AA-4B92-90B8-DFC56D688C50}"/>
              </a:ext>
            </a:extLst>
          </p:cNvPr>
          <p:cNvSpPr>
            <a:spLocks noGrp="1"/>
          </p:cNvSpPr>
          <p:nvPr>
            <p:ph type="body" sz="quarter" idx="15" hasCustomPrompt="1"/>
          </p:nvPr>
        </p:nvSpPr>
        <p:spPr>
          <a:xfrm>
            <a:off x="336550" y="3269342"/>
            <a:ext cx="1155366" cy="2576090"/>
          </a:xfrm>
          <a:noFill/>
        </p:spPr>
        <p:txBody>
          <a:bodyPr wrap="square" lIns="182880" tIns="182880" rIns="182880" bIns="91440">
            <a:spAutoFit/>
          </a:bodyPr>
          <a:lstStyle>
            <a:lvl1pPr marL="0" indent="0">
              <a:buNone/>
              <a:defRPr sz="16600" b="1">
                <a:solidFill>
                  <a:schemeClr val="bg1"/>
                </a:solidFill>
                <a:latin typeface="Arial" panose="020B0604020202020204" pitchFamily="34" charset="0"/>
                <a:cs typeface="Arial" panose="020B0604020202020204" pitchFamily="34" charset="0"/>
              </a:defRPr>
            </a:lvl1pPr>
          </a:lstStyle>
          <a:p>
            <a:pPr lvl="0"/>
            <a:r>
              <a:rPr lang="en-US" dirty="0"/>
              <a:t>“</a:t>
            </a:r>
          </a:p>
        </p:txBody>
      </p:sp>
      <p:sp>
        <p:nvSpPr>
          <p:cNvPr id="9" name="Frame 8">
            <a:extLst>
              <a:ext uri="{FF2B5EF4-FFF2-40B4-BE49-F238E27FC236}">
                <a16:creationId xmlns:a16="http://schemas.microsoft.com/office/drawing/2014/main" id="{0283712C-6C33-4303-985C-6493AAFAF40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2" name="Title 1">
            <a:extLst>
              <a:ext uri="{FF2B5EF4-FFF2-40B4-BE49-F238E27FC236}">
                <a16:creationId xmlns:a16="http://schemas.microsoft.com/office/drawing/2014/main" id="{50E81040-AE93-4763-96F3-062F0F2D8F1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70143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314F9CD-0693-4A94-A67A-F71413300A64}"/>
              </a:ext>
            </a:extLst>
          </p:cNvPr>
          <p:cNvSpPr>
            <a:spLocks noGrp="1"/>
          </p:cNvSpPr>
          <p:nvPr>
            <p:ph type="pic" sz="quarter" idx="11" hasCustomPrompt="1"/>
          </p:nvPr>
        </p:nvSpPr>
        <p:spPr>
          <a:xfrm>
            <a:off x="0" y="0"/>
            <a:ext cx="12191999" cy="3962400"/>
          </a:xfr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dirty="0"/>
              <a:t>Insert Image</a:t>
            </a:r>
            <a:endParaRPr lang="en-GB" dirty="0"/>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3"/>
                </a:solidFill>
                <a:latin typeface="+mn-lt"/>
              </a:defRPr>
            </a:lvl1pPr>
          </a:lstStyle>
          <a:p>
            <a:pPr marL="228600" lvl="0" indent="-228600"/>
            <a:r>
              <a:rPr lang="en-US" dirty="0"/>
              <a:t>Subtitle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dirty="0"/>
              <a:t>Title</a:t>
            </a:r>
            <a:endParaRPr lang="en-GB" dirty="0"/>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5397571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9" name="Picture Placeholder 3">
            <a:extLst>
              <a:ext uri="{FF2B5EF4-FFF2-40B4-BE49-F238E27FC236}">
                <a16:creationId xmlns:a16="http://schemas.microsoft.com/office/drawing/2014/main" id="{7C719AD2-39D2-425C-90E5-8FD2D783ADDF}"/>
              </a:ext>
            </a:extLst>
          </p:cNvPr>
          <p:cNvSpPr>
            <a:spLocks noGrp="1"/>
          </p:cNvSpPr>
          <p:nvPr>
            <p:ph type="pic" sz="quarter" idx="13" hasCustomPrompt="1"/>
          </p:nvPr>
        </p:nvSpPr>
        <p:spPr>
          <a:xfrm>
            <a:off x="0" y="0"/>
            <a:ext cx="12192000"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4907643" cy="701731"/>
          </a:xfrm>
        </p:spPr>
        <p:txBody>
          <a:bodyPr vert="horz" wrap="square" lIns="91440" tIns="45720" rIns="91440" bIns="45720" rtlCol="0" anchor="b">
            <a:spAutoFit/>
          </a:bodyPr>
          <a:lstStyle>
            <a:lvl1pPr>
              <a:defRPr lang="en-GB" sz="4400" b="1" spc="-150" dirty="0">
                <a:solidFill>
                  <a:schemeClr val="bg1"/>
                </a:solidFill>
                <a:latin typeface="+mj-lt"/>
              </a:defRPr>
            </a:lvl1pPr>
          </a:lstStyle>
          <a:p>
            <a:pPr marL="0" lvl="0"/>
            <a:r>
              <a:rPr lang="en-US" dirty="0"/>
              <a:t>Thank You</a:t>
            </a:r>
            <a:endParaRPr lang="en-GB" dirty="0"/>
          </a:p>
        </p:txBody>
      </p:sp>
    </p:spTree>
    <p:extLst>
      <p:ext uri="{BB962C8B-B14F-4D97-AF65-F5344CB8AC3E}">
        <p14:creationId xmlns:p14="http://schemas.microsoft.com/office/powerpoint/2010/main" val="7341928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and Content Whit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618346-1C0B-46DB-AAA6-71C865DE85FE}"/>
              </a:ext>
            </a:extLst>
          </p:cNvPr>
          <p:cNvSpPr>
            <a:spLocks noGrp="1"/>
          </p:cNvSpPr>
          <p:nvPr>
            <p:ph idx="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dirty="0"/>
              <a:t>Edit Master text styles</a:t>
            </a:r>
          </a:p>
          <a:p>
            <a:pPr lvl="1"/>
            <a:r>
              <a:rPr lang="en-US" dirty="0"/>
              <a:t>Second level</a:t>
            </a:r>
          </a:p>
          <a:p>
            <a:pPr lvl="2"/>
            <a:r>
              <a:rPr lang="en-US" dirty="0"/>
              <a:t>Third level</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pic>
        <p:nvPicPr>
          <p:cNvPr id="11" name="Picture 10">
            <a:extLst>
              <a:ext uri="{FF2B5EF4-FFF2-40B4-BE49-F238E27FC236}">
                <a16:creationId xmlns:a16="http://schemas.microsoft.com/office/drawing/2014/main" id="{8771FD7F-33C1-4AD5-9005-F793B3907AD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8" name="Text Placeholder 3">
            <a:extLst>
              <a:ext uri="{FF2B5EF4-FFF2-40B4-BE49-F238E27FC236}">
                <a16:creationId xmlns:a16="http://schemas.microsoft.com/office/drawing/2014/main" id="{3ABCE1A3-DA03-41EA-8D9A-37CC4C2F6CE4}"/>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Fifth Meeting of Signatories of the Saiga MOU</a:t>
            </a:r>
          </a:p>
          <a:p>
            <a:pPr>
              <a:spcBef>
                <a:spcPts val="0"/>
              </a:spcBef>
            </a:pPr>
            <a:r>
              <a:rPr lang="en-US" sz="2000" b="0" dirty="0">
                <a:solidFill>
                  <a:srgbClr val="0D5601"/>
                </a:solidFill>
              </a:rPr>
              <a:t>12-14 March 2025, Astana, Kazakhstan</a:t>
            </a:r>
          </a:p>
        </p:txBody>
      </p:sp>
    </p:spTree>
    <p:extLst>
      <p:ext uri="{BB962C8B-B14F-4D97-AF65-F5344CB8AC3E}">
        <p14:creationId xmlns:p14="http://schemas.microsoft.com/office/powerpoint/2010/main" val="1753937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with Image 1">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6D24BA90-E7BA-471E-AA13-3329EDCD80A2}"/>
              </a:ext>
            </a:extLst>
          </p:cNvPr>
          <p:cNvSpPr/>
          <p:nvPr userDrawn="1"/>
        </p:nvSpPr>
        <p:spPr>
          <a:xfrm flipV="1">
            <a:off x="-1" y="-3"/>
            <a:ext cx="12192001" cy="6858003"/>
          </a:xfrm>
          <a:custGeom>
            <a:avLst/>
            <a:gdLst>
              <a:gd name="connsiteX0" fmla="*/ 9171734 w 12192001"/>
              <a:gd name="connsiteY0" fmla="*/ 2269381 h 6858003"/>
              <a:gd name="connsiteX1" fmla="*/ 4981292 w 12192001"/>
              <a:gd name="connsiteY1" fmla="*/ 1670903 h 6858003"/>
              <a:gd name="connsiteX2" fmla="*/ 634550 w 12192001"/>
              <a:gd name="connsiteY2" fmla="*/ 1013497 h 6858003"/>
              <a:gd name="connsiteX3" fmla="*/ 123993 w 12192001"/>
              <a:gd name="connsiteY3" fmla="*/ 984148 h 6858003"/>
              <a:gd name="connsiteX4" fmla="*/ 123993 w 12192001"/>
              <a:gd name="connsiteY4" fmla="*/ 123993 h 6858003"/>
              <a:gd name="connsiteX5" fmla="*/ 12068007 w 12192001"/>
              <a:gd name="connsiteY5" fmla="*/ 123993 h 6858003"/>
              <a:gd name="connsiteX6" fmla="*/ 12068007 w 12192001"/>
              <a:gd name="connsiteY6" fmla="*/ 1962695 h 6858003"/>
              <a:gd name="connsiteX7" fmla="*/ 11543532 w 12192001"/>
              <a:gd name="connsiteY7" fmla="*/ 2051091 h 6858003"/>
              <a:gd name="connsiteX8" fmla="*/ 9171734 w 12192001"/>
              <a:gd name="connsiteY8" fmla="*/ 2269381 h 6858003"/>
              <a:gd name="connsiteX9" fmla="*/ 1 w 12192001"/>
              <a:gd name="connsiteY9" fmla="*/ 6858003 h 6858003"/>
              <a:gd name="connsiteX10" fmla="*/ 12192001 w 12192001"/>
              <a:gd name="connsiteY10" fmla="*/ 6858003 h 6858003"/>
              <a:gd name="connsiteX11" fmla="*/ 12192001 w 12192001"/>
              <a:gd name="connsiteY11" fmla="*/ 2724879 h 6858003"/>
              <a:gd name="connsiteX12" fmla="*/ 12192001 w 12192001"/>
              <a:gd name="connsiteY12" fmla="*/ 2477360 h 6858003"/>
              <a:gd name="connsiteX13" fmla="*/ 12192001 w 12192001"/>
              <a:gd name="connsiteY13" fmla="*/ 1941781 h 6858003"/>
              <a:gd name="connsiteX14" fmla="*/ 12192000 w 12192001"/>
              <a:gd name="connsiteY14" fmla="*/ 1941781 h 6858003"/>
              <a:gd name="connsiteX15" fmla="*/ 12192000 w 12192001"/>
              <a:gd name="connsiteY15" fmla="*/ 0 h 6858003"/>
              <a:gd name="connsiteX16" fmla="*/ 0 w 12192001"/>
              <a:gd name="connsiteY16" fmla="*/ 0 h 6858003"/>
              <a:gd name="connsiteX17" fmla="*/ 0 w 12192001"/>
              <a:gd name="connsiteY17" fmla="*/ 6858000 h 6858003"/>
              <a:gd name="connsiteX18" fmla="*/ 1 w 12192001"/>
              <a:gd name="connsiteY18" fmla="*/ 6858000 h 6858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92001" h="6858003">
                <a:moveTo>
                  <a:pt x="9171734" y="2269381"/>
                </a:moveTo>
                <a:cubicBezTo>
                  <a:pt x="8159059" y="2253684"/>
                  <a:pt x="6843276" y="2101858"/>
                  <a:pt x="4981292" y="1670903"/>
                </a:cubicBezTo>
                <a:cubicBezTo>
                  <a:pt x="3385010" y="1301444"/>
                  <a:pt x="2075869" y="1110459"/>
                  <a:pt x="634550" y="1013497"/>
                </a:cubicBezTo>
                <a:lnTo>
                  <a:pt x="123993" y="984148"/>
                </a:lnTo>
                <a:lnTo>
                  <a:pt x="123993" y="123993"/>
                </a:lnTo>
                <a:lnTo>
                  <a:pt x="12068007" y="123993"/>
                </a:lnTo>
                <a:lnTo>
                  <a:pt x="12068007" y="1962695"/>
                </a:lnTo>
                <a:lnTo>
                  <a:pt x="11543532" y="2051091"/>
                </a:lnTo>
                <a:cubicBezTo>
                  <a:pt x="10893978" y="2164649"/>
                  <a:pt x="10184410" y="2285079"/>
                  <a:pt x="9171734" y="2269381"/>
                </a:cubicBezTo>
                <a:close/>
                <a:moveTo>
                  <a:pt x="1" y="6858003"/>
                </a:moveTo>
                <a:lnTo>
                  <a:pt x="12192001" y="6858003"/>
                </a:lnTo>
                <a:lnTo>
                  <a:pt x="12192001" y="2724879"/>
                </a:lnTo>
                <a:lnTo>
                  <a:pt x="12192001" y="2477360"/>
                </a:lnTo>
                <a:lnTo>
                  <a:pt x="12192001" y="1941781"/>
                </a:lnTo>
                <a:lnTo>
                  <a:pt x="12192000" y="1941781"/>
                </a:lnTo>
                <a:lnTo>
                  <a:pt x="12192000" y="0"/>
                </a:lnTo>
                <a:lnTo>
                  <a:pt x="0" y="0"/>
                </a:lnTo>
                <a:lnTo>
                  <a:pt x="0" y="6858000"/>
                </a:lnTo>
                <a:lnTo>
                  <a:pt x="1"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Picture Placeholder 10">
            <a:extLst>
              <a:ext uri="{FF2B5EF4-FFF2-40B4-BE49-F238E27FC236}">
                <a16:creationId xmlns:a16="http://schemas.microsoft.com/office/drawing/2014/main" id="{9467520A-F508-4AA5-BBCF-30AE2B312E04}"/>
              </a:ext>
            </a:extLst>
          </p:cNvPr>
          <p:cNvSpPr>
            <a:spLocks noGrp="1"/>
          </p:cNvSpPr>
          <p:nvPr>
            <p:ph type="pic" sz="quarter" idx="13" hasCustomPrompt="1"/>
          </p:nvPr>
        </p:nvSpPr>
        <p:spPr>
          <a:xfrm>
            <a:off x="123992" y="4587876"/>
            <a:ext cx="11944014" cy="2146775"/>
          </a:xfrm>
          <a:custGeom>
            <a:avLst/>
            <a:gdLst>
              <a:gd name="connsiteX0" fmla="*/ 9047741 w 11944014"/>
              <a:gd name="connsiteY0" fmla="*/ 1387 h 2146775"/>
              <a:gd name="connsiteX1" fmla="*/ 11419539 w 11944014"/>
              <a:gd name="connsiteY1" fmla="*/ 219677 h 2146775"/>
              <a:gd name="connsiteX2" fmla="*/ 11944014 w 11944014"/>
              <a:gd name="connsiteY2" fmla="*/ 308073 h 2146775"/>
              <a:gd name="connsiteX3" fmla="*/ 11944014 w 11944014"/>
              <a:gd name="connsiteY3" fmla="*/ 2146775 h 2146775"/>
              <a:gd name="connsiteX4" fmla="*/ 0 w 11944014"/>
              <a:gd name="connsiteY4" fmla="*/ 2146775 h 2146775"/>
              <a:gd name="connsiteX5" fmla="*/ 0 w 11944014"/>
              <a:gd name="connsiteY5" fmla="*/ 1286620 h 2146775"/>
              <a:gd name="connsiteX6" fmla="*/ 510557 w 11944014"/>
              <a:gd name="connsiteY6" fmla="*/ 1257271 h 2146775"/>
              <a:gd name="connsiteX7" fmla="*/ 4857299 w 11944014"/>
              <a:gd name="connsiteY7" fmla="*/ 599865 h 2146775"/>
              <a:gd name="connsiteX8" fmla="*/ 9047741 w 11944014"/>
              <a:gd name="connsiteY8" fmla="*/ 1387 h 214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44014" h="2146775">
                <a:moveTo>
                  <a:pt x="9047741" y="1387"/>
                </a:moveTo>
                <a:cubicBezTo>
                  <a:pt x="10060417" y="-14311"/>
                  <a:pt x="10769985" y="106119"/>
                  <a:pt x="11419539" y="219677"/>
                </a:cubicBezTo>
                <a:lnTo>
                  <a:pt x="11944014" y="308073"/>
                </a:lnTo>
                <a:lnTo>
                  <a:pt x="11944014" y="2146775"/>
                </a:lnTo>
                <a:lnTo>
                  <a:pt x="0" y="2146775"/>
                </a:lnTo>
                <a:lnTo>
                  <a:pt x="0" y="1286620"/>
                </a:lnTo>
                <a:lnTo>
                  <a:pt x="510557" y="1257271"/>
                </a:lnTo>
                <a:cubicBezTo>
                  <a:pt x="1951876" y="1160309"/>
                  <a:pt x="3261017" y="969324"/>
                  <a:pt x="4857299" y="599865"/>
                </a:cubicBezTo>
                <a:cubicBezTo>
                  <a:pt x="6719283" y="168910"/>
                  <a:pt x="8035066" y="17084"/>
                  <a:pt x="9047741" y="1387"/>
                </a:cubicBezTo>
                <a:close/>
              </a:path>
            </a:pathLst>
          </a:custGeo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1611383"/>
            <a:ext cx="9666514" cy="746846"/>
          </a:xfrm>
        </p:spPr>
        <p:txBody>
          <a:bodyPr anchor="t">
            <a:noAutofit/>
          </a:bodyPr>
          <a:lstStyle>
            <a:lvl1pPr>
              <a:defRPr sz="4800" spc="-150">
                <a:solidFill>
                  <a:schemeClr val="tx1">
                    <a:lumMod val="75000"/>
                    <a:lumOff val="25000"/>
                  </a:schemeClr>
                </a:solidFill>
              </a:defRPr>
            </a:lvl1pPr>
          </a:lstStyle>
          <a:p>
            <a:r>
              <a:rPr lang="en-US" dirty="0"/>
              <a:t>Section Header 1</a:t>
            </a:r>
            <a:endParaRPr lang="en-GB" dirty="0"/>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2464424"/>
            <a:ext cx="9666514" cy="221599"/>
          </a:xfrm>
        </p:spPr>
        <p:txBody>
          <a:bodyPr tIns="0" bIns="0">
            <a:spAutoFit/>
          </a:bodyPr>
          <a:lstStyle>
            <a:lvl1pPr marL="0" indent="0">
              <a:buNone/>
              <a:defRPr sz="16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
        <p:nvSpPr>
          <p:cNvPr id="13" name="Rectangle 12">
            <a:extLst>
              <a:ext uri="{FF2B5EF4-FFF2-40B4-BE49-F238E27FC236}">
                <a16:creationId xmlns:a16="http://schemas.microsoft.com/office/drawing/2014/main" id="{560C8850-C2CD-4E0B-AA6F-6B884EB94B4B}"/>
              </a:ext>
            </a:extLst>
          </p:cNvPr>
          <p:cNvSpPr/>
          <p:nvPr userDrawn="1"/>
        </p:nvSpPr>
        <p:spPr>
          <a:xfrm>
            <a:off x="435429" y="1532049"/>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839139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with Image 2">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A836EFBB-5449-47CB-96D6-CB08287F755D}"/>
              </a:ext>
            </a:extLst>
          </p:cNvPr>
          <p:cNvSpPr>
            <a:spLocks noGrp="1"/>
          </p:cNvSpPr>
          <p:nvPr>
            <p:ph type="pic" sz="quarter" idx="11" hasCustomPrompt="1"/>
          </p:nvPr>
        </p:nvSpPr>
        <p:spPr>
          <a:xfrm>
            <a:off x="0" y="0"/>
            <a:ext cx="12191999"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dirty="0">
                <a:solidFill>
                  <a:schemeClr val="tx1"/>
                </a:solidFill>
              </a:defRPr>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3860800"/>
            <a:ext cx="9666514" cy="1686720"/>
          </a:xfrm>
        </p:spPr>
        <p:txBody>
          <a:bodyPr anchor="b">
            <a:noAutofit/>
          </a:bodyPr>
          <a:lstStyle>
            <a:lvl1pPr>
              <a:defRPr sz="4800" spc="-150">
                <a:solidFill>
                  <a:schemeClr val="bg1"/>
                </a:solidFill>
              </a:defRPr>
            </a:lvl1pPr>
          </a:lstStyle>
          <a:p>
            <a:r>
              <a:rPr lang="en-US" dirty="0"/>
              <a:t>Section Header 2</a:t>
            </a:r>
            <a:endParaRPr lang="en-GB" dirty="0"/>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5610170"/>
            <a:ext cx="9666514" cy="221599"/>
          </a:xfrm>
        </p:spPr>
        <p:txBody>
          <a:bodyPr tIns="0" bIns="0">
            <a:spAutoFit/>
          </a:bodyPr>
          <a:lstStyle>
            <a:lvl1pPr marL="0" indent="0">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Tree>
    <p:extLst>
      <p:ext uri="{BB962C8B-B14F-4D97-AF65-F5344CB8AC3E}">
        <p14:creationId xmlns:p14="http://schemas.microsoft.com/office/powerpoint/2010/main" val="1547055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a:t>Click to edit Master title style</a:t>
            </a:r>
          </a:p>
        </p:txBody>
      </p:sp>
      <p:sp>
        <p:nvSpPr>
          <p:cNvPr id="10" name="Content Placeholder 2">
            <a:extLst>
              <a:ext uri="{FF2B5EF4-FFF2-40B4-BE49-F238E27FC236}">
                <a16:creationId xmlns:a16="http://schemas.microsoft.com/office/drawing/2014/main" id="{3B7F86AE-7774-0B40-8944-DF91C77B02F3}"/>
              </a:ext>
            </a:extLst>
          </p:cNvPr>
          <p:cNvSpPr>
            <a:spLocks noGrp="1"/>
          </p:cNvSpPr>
          <p:nvPr>
            <p:ph idx="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630125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hit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618346-1C0B-46DB-AAA6-71C865DE85FE}"/>
              </a:ext>
            </a:extLst>
          </p:cNvPr>
          <p:cNvSpPr>
            <a:spLocks noGrp="1"/>
          </p:cNvSpPr>
          <p:nvPr>
            <p:ph idx="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dirty="0"/>
              <a:t>Edit Master text styles</a:t>
            </a:r>
          </a:p>
          <a:p>
            <a:pPr lvl="1"/>
            <a:r>
              <a:rPr lang="en-US" dirty="0"/>
              <a:t>Second level</a:t>
            </a:r>
          </a:p>
          <a:p>
            <a:pPr lvl="2"/>
            <a:r>
              <a:rPr lang="en-US" dirty="0"/>
              <a:t>Third level</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5" name="Text Placeholder 3">
            <a:extLst>
              <a:ext uri="{FF2B5EF4-FFF2-40B4-BE49-F238E27FC236}">
                <a16:creationId xmlns:a16="http://schemas.microsoft.com/office/drawing/2014/main" id="{28B34C0F-55D9-4E59-AEA3-6DC2A75C7394}"/>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Fifth Meeting of Signatories of the Saiga MOU</a:t>
            </a:r>
          </a:p>
          <a:p>
            <a:pPr>
              <a:spcBef>
                <a:spcPts val="0"/>
              </a:spcBef>
            </a:pPr>
            <a:r>
              <a:rPr lang="en-US" sz="2000" b="0" dirty="0">
                <a:solidFill>
                  <a:srgbClr val="0D5601"/>
                </a:solidFill>
              </a:rPr>
              <a:t>12-14 March 2025, Astana, Kazakhstan</a:t>
            </a:r>
          </a:p>
        </p:txBody>
      </p:sp>
      <p:pic>
        <p:nvPicPr>
          <p:cNvPr id="6" name="Picture 5">
            <a:extLst>
              <a:ext uri="{FF2B5EF4-FFF2-40B4-BE49-F238E27FC236}">
                <a16:creationId xmlns:a16="http://schemas.microsoft.com/office/drawing/2014/main" id="{D409EDFE-6CEB-4FD2-B475-A60CED0BF4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Tree>
    <p:extLst>
      <p:ext uri="{BB962C8B-B14F-4D97-AF65-F5344CB8AC3E}">
        <p14:creationId xmlns:p14="http://schemas.microsoft.com/office/powerpoint/2010/main" val="109320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3" name="Title 2">
            <a:extLst>
              <a:ext uri="{FF2B5EF4-FFF2-40B4-BE49-F238E27FC236}">
                <a16:creationId xmlns:a16="http://schemas.microsoft.com/office/drawing/2014/main" id="{05328109-BF43-024A-B25B-C69E4098CFDA}"/>
              </a:ext>
            </a:extLst>
          </p:cNvPr>
          <p:cNvSpPr>
            <a:spLocks noGrp="1"/>
          </p:cNvSpPr>
          <p:nvPr>
            <p:ph type="title"/>
          </p:nvPr>
        </p:nvSpPr>
        <p:spPr/>
        <p:txBody>
          <a:bodyPr/>
          <a:lstStyle/>
          <a:p>
            <a:r>
              <a:rPr lang="en-US"/>
              <a:t>Click to edit Master title style</a:t>
            </a:r>
          </a:p>
        </p:txBody>
      </p:sp>
      <p:pic>
        <p:nvPicPr>
          <p:cNvPr id="10" name="Picture 9">
            <a:extLst>
              <a:ext uri="{FF2B5EF4-FFF2-40B4-BE49-F238E27FC236}">
                <a16:creationId xmlns:a16="http://schemas.microsoft.com/office/drawing/2014/main" id="{6791B8EB-102F-45CD-9CA6-614808B7345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6" name="Text Placeholder 3">
            <a:extLst>
              <a:ext uri="{FF2B5EF4-FFF2-40B4-BE49-F238E27FC236}">
                <a16:creationId xmlns:a16="http://schemas.microsoft.com/office/drawing/2014/main" id="{140D2545-11AF-4A51-8595-C39D260EC901}"/>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214518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a:t>Click to edit Master title style</a:t>
            </a:r>
          </a:p>
        </p:txBody>
      </p:sp>
      <p:sp>
        <p:nvSpPr>
          <p:cNvPr id="16" name="Text Placeholder 4">
            <a:extLst>
              <a:ext uri="{FF2B5EF4-FFF2-40B4-BE49-F238E27FC236}">
                <a16:creationId xmlns:a16="http://schemas.microsoft.com/office/drawing/2014/main" id="{1F05F3BA-65F5-4621-807B-C8B857D01CA9}"/>
              </a:ext>
            </a:extLst>
          </p:cNvPr>
          <p:cNvSpPr>
            <a:spLocks noGrp="1"/>
          </p:cNvSpPr>
          <p:nvPr>
            <p:ph type="body" sz="quarter" idx="3"/>
          </p:nvPr>
        </p:nvSpPr>
        <p:spPr>
          <a:xfrm>
            <a:off x="6438900" y="1463346"/>
            <a:ext cx="5181600" cy="487003"/>
          </a:xfrm>
        </p:spPr>
        <p:txBody>
          <a:bodyPr anchor="b">
            <a:normAutofit/>
          </a:bodyPr>
          <a:lstStyle>
            <a:lvl1pPr marL="0" indent="0">
              <a:buNone/>
              <a:defRPr sz="16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8" name="Content Placeholder 5">
            <a:extLst>
              <a:ext uri="{FF2B5EF4-FFF2-40B4-BE49-F238E27FC236}">
                <a16:creationId xmlns:a16="http://schemas.microsoft.com/office/drawing/2014/main" id="{CDF89E18-CCB2-4D69-AB77-CAB656EC211C}"/>
              </a:ext>
            </a:extLst>
          </p:cNvPr>
          <p:cNvSpPr>
            <a:spLocks noGrp="1"/>
          </p:cNvSpPr>
          <p:nvPr>
            <p:ph sz="quarter" idx="4"/>
          </p:nvPr>
        </p:nvSpPr>
        <p:spPr>
          <a:xfrm>
            <a:off x="6438898" y="2149311"/>
            <a:ext cx="5181601" cy="4040352"/>
          </a:xfrm>
        </p:spPr>
        <p:txBody>
          <a:bodyPr>
            <a:normAutofit/>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2">
            <a:extLst>
              <a:ext uri="{FF2B5EF4-FFF2-40B4-BE49-F238E27FC236}">
                <a16:creationId xmlns:a16="http://schemas.microsoft.com/office/drawing/2014/main" id="{986F9159-693C-4325-939A-8C6869B22466}"/>
              </a:ext>
            </a:extLst>
          </p:cNvPr>
          <p:cNvSpPr>
            <a:spLocks noGrp="1"/>
          </p:cNvSpPr>
          <p:nvPr>
            <p:ph type="body" idx="1"/>
          </p:nvPr>
        </p:nvSpPr>
        <p:spPr>
          <a:xfrm>
            <a:off x="446314" y="1463346"/>
            <a:ext cx="5306787" cy="487003"/>
          </a:xfrm>
        </p:spPr>
        <p:txBody>
          <a:bodyPr anchor="b">
            <a:normAutofit/>
          </a:bodyPr>
          <a:lstStyle>
            <a:lvl1pPr marL="0" indent="0">
              <a:buNone/>
              <a:defRPr sz="16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Content Placeholder 3">
            <a:extLst>
              <a:ext uri="{FF2B5EF4-FFF2-40B4-BE49-F238E27FC236}">
                <a16:creationId xmlns:a16="http://schemas.microsoft.com/office/drawing/2014/main" id="{BEA361C8-0231-48E8-965E-6BB6D606C9FC}"/>
              </a:ext>
            </a:extLst>
          </p:cNvPr>
          <p:cNvSpPr>
            <a:spLocks noGrp="1"/>
          </p:cNvSpPr>
          <p:nvPr>
            <p:ph sz="half" idx="2"/>
          </p:nvPr>
        </p:nvSpPr>
        <p:spPr>
          <a:xfrm>
            <a:off x="446314" y="2149311"/>
            <a:ext cx="5306789" cy="4040352"/>
          </a:xfrm>
        </p:spPr>
        <p:txBody>
          <a:bodyPr>
            <a:normAutofit/>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1596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white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571500" y="1509626"/>
            <a:ext cx="4900386" cy="334508"/>
          </a:xfrm>
        </p:spPr>
        <p:txBody>
          <a:bodyPr>
            <a:noAutofit/>
          </a:bodyPr>
          <a:lstStyle>
            <a:lvl1pPr marL="0" indent="0" algn="l">
              <a:buNone/>
              <a:defRPr sz="1600" b="1">
                <a:solidFill>
                  <a:schemeClr val="accent3"/>
                </a:solidFill>
                <a:latin typeface="+mn-lt"/>
              </a:defRPr>
            </a:lvl1pPr>
          </a:lstStyle>
          <a:p>
            <a:pPr lvl="0"/>
            <a:r>
              <a:rPr lang="en-US"/>
              <a:t>Edit Master text styles</a:t>
            </a:r>
          </a:p>
        </p:txBody>
      </p:sp>
      <p:sp>
        <p:nvSpPr>
          <p:cNvPr id="10" name="Text Placeholder 8">
            <a:extLst>
              <a:ext uri="{FF2B5EF4-FFF2-40B4-BE49-F238E27FC236}">
                <a16:creationId xmlns:a16="http://schemas.microsoft.com/office/drawing/2014/main" id="{3F93C618-7612-42AB-B890-45E85BD492F4}"/>
              </a:ext>
            </a:extLst>
          </p:cNvPr>
          <p:cNvSpPr>
            <a:spLocks noGrp="1"/>
          </p:cNvSpPr>
          <p:nvPr>
            <p:ph type="body" sz="quarter" idx="15"/>
          </p:nvPr>
        </p:nvSpPr>
        <p:spPr>
          <a:xfrm>
            <a:off x="6720114" y="1509626"/>
            <a:ext cx="4900386" cy="334508"/>
          </a:xfrm>
        </p:spPr>
        <p:txBody>
          <a:bodyPr>
            <a:noAutofit/>
          </a:bodyPr>
          <a:lstStyle>
            <a:lvl1pPr marL="0" indent="0" algn="l">
              <a:buNone/>
              <a:defRPr sz="1600" b="1">
                <a:solidFill>
                  <a:schemeClr val="accent6"/>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571500" y="2156688"/>
            <a:ext cx="4900386"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13" name="Text Placeholder 8">
            <a:extLst>
              <a:ext uri="{FF2B5EF4-FFF2-40B4-BE49-F238E27FC236}">
                <a16:creationId xmlns:a16="http://schemas.microsoft.com/office/drawing/2014/main" id="{464BC696-49A6-4328-BB42-5566BAC00F80}"/>
              </a:ext>
            </a:extLst>
          </p:cNvPr>
          <p:cNvSpPr>
            <a:spLocks noGrp="1"/>
          </p:cNvSpPr>
          <p:nvPr>
            <p:ph type="body" sz="quarter" idx="18"/>
          </p:nvPr>
        </p:nvSpPr>
        <p:spPr>
          <a:xfrm>
            <a:off x="6720114" y="2156688"/>
            <a:ext cx="4900386"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3" name="Title 2">
            <a:extLst>
              <a:ext uri="{FF2B5EF4-FFF2-40B4-BE49-F238E27FC236}">
                <a16:creationId xmlns:a16="http://schemas.microsoft.com/office/drawing/2014/main" id="{E0FB9F81-CC7F-5244-95A6-279BE4B51AB1}"/>
              </a:ext>
            </a:extLst>
          </p:cNvPr>
          <p:cNvSpPr>
            <a:spLocks noGrp="1"/>
          </p:cNvSpPr>
          <p:nvPr>
            <p:ph type="title"/>
          </p:nvPr>
        </p:nvSpPr>
        <p:spPr>
          <a:xfrm>
            <a:off x="446314" y="500215"/>
            <a:ext cx="11174186" cy="590931"/>
          </a:xfrm>
        </p:spPr>
        <p:txBody>
          <a:bodyPr/>
          <a:lstStyle/>
          <a:p>
            <a:r>
              <a:rPr lang="en-US"/>
              <a:t>Click to edit Master title style</a:t>
            </a:r>
            <a:endParaRPr lang="en-US" dirty="0"/>
          </a:p>
        </p:txBody>
      </p:sp>
      <p:pic>
        <p:nvPicPr>
          <p:cNvPr id="17" name="Picture 16">
            <a:extLst>
              <a:ext uri="{FF2B5EF4-FFF2-40B4-BE49-F238E27FC236}">
                <a16:creationId xmlns:a16="http://schemas.microsoft.com/office/drawing/2014/main" id="{58937490-E5FE-4FC9-9541-A10D40E43AD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1" name="Text Placeholder 3">
            <a:extLst>
              <a:ext uri="{FF2B5EF4-FFF2-40B4-BE49-F238E27FC236}">
                <a16:creationId xmlns:a16="http://schemas.microsoft.com/office/drawing/2014/main" id="{8B3D77BF-D7FB-491A-87A9-BD0B92EBDC28}"/>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1440253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1B3994-EC85-4CEE-B849-7AE33810F50A}"/>
              </a:ext>
            </a:extLst>
          </p:cNvPr>
          <p:cNvSpPr>
            <a:spLocks noGrp="1"/>
          </p:cNvSpPr>
          <p:nvPr>
            <p:ph type="title"/>
          </p:nvPr>
        </p:nvSpPr>
        <p:spPr>
          <a:xfrm>
            <a:off x="446314" y="500215"/>
            <a:ext cx="11174186" cy="590931"/>
          </a:xfrm>
          <a:prstGeom prst="rect">
            <a:avLst/>
          </a:prstGeom>
        </p:spPr>
        <p:txBody>
          <a:bodyPr vert="horz" wrap="square" lIns="91440" tIns="45720" rIns="91440" bIns="45720" rtlCol="0" anchor="ctr">
            <a:spAutoFit/>
          </a:bodyPr>
          <a:lstStyle/>
          <a:p>
            <a:pPr lvl="0"/>
            <a:r>
              <a:rPr lang="en-US"/>
              <a:t>Click to edit Master title style</a:t>
            </a:r>
            <a:endParaRPr lang="en-GB" dirty="0"/>
          </a:p>
        </p:txBody>
      </p:sp>
      <p:sp>
        <p:nvSpPr>
          <p:cNvPr id="3" name="Text Placeholder 2">
            <a:extLst>
              <a:ext uri="{FF2B5EF4-FFF2-40B4-BE49-F238E27FC236}">
                <a16:creationId xmlns:a16="http://schemas.microsoft.com/office/drawing/2014/main" id="{EE88709A-CA63-4EAC-968C-8873D088E691}"/>
              </a:ext>
            </a:extLst>
          </p:cNvPr>
          <p:cNvSpPr>
            <a:spLocks noGrp="1"/>
          </p:cNvSpPr>
          <p:nvPr>
            <p:ph type="body" idx="1"/>
          </p:nvPr>
        </p:nvSpPr>
        <p:spPr>
          <a:xfrm>
            <a:off x="446314" y="1253331"/>
            <a:ext cx="11174186" cy="477009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6BBA3C17-8AAC-4933-A7DA-CD7D3F840BEB}"/>
              </a:ext>
            </a:extLst>
          </p:cNvPr>
          <p:cNvSpPr>
            <a:spLocks noGrp="1"/>
          </p:cNvSpPr>
          <p:nvPr>
            <p:ph type="ftr" sz="quarter" idx="3"/>
          </p:nvPr>
        </p:nvSpPr>
        <p:spPr>
          <a:xfrm>
            <a:off x="446314"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endParaRPr lang="en-GB" dirty="0"/>
          </a:p>
        </p:txBody>
      </p:sp>
      <p:sp>
        <p:nvSpPr>
          <p:cNvPr id="9" name="Line 8">
            <a:extLst>
              <a:ext uri="{FF2B5EF4-FFF2-40B4-BE49-F238E27FC236}">
                <a16:creationId xmlns:a16="http://schemas.microsoft.com/office/drawing/2014/main" id="{11327C16-7886-47DD-AEB1-FBE23226E4C4}"/>
              </a:ext>
            </a:extLst>
          </p:cNvPr>
          <p:cNvSpPr>
            <a:spLocks noChangeShapeType="1"/>
          </p:cNvSpPr>
          <p:nvPr userDrawn="1"/>
        </p:nvSpPr>
        <p:spPr bwMode="auto">
          <a:xfrm>
            <a:off x="10979682" y="6554919"/>
            <a:ext cx="1207301"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sp>
        <p:nvSpPr>
          <p:cNvPr id="10" name="Line 8">
            <a:extLst>
              <a:ext uri="{FF2B5EF4-FFF2-40B4-BE49-F238E27FC236}">
                <a16:creationId xmlns:a16="http://schemas.microsoft.com/office/drawing/2014/main" id="{00E305B2-E155-41A7-80DB-D16A2C5BFEFF}"/>
              </a:ext>
            </a:extLst>
          </p:cNvPr>
          <p:cNvSpPr>
            <a:spLocks noChangeShapeType="1"/>
          </p:cNvSpPr>
          <p:nvPr userDrawn="1"/>
        </p:nvSpPr>
        <p:spPr bwMode="auto">
          <a:xfrm>
            <a:off x="9430418" y="6554919"/>
            <a:ext cx="573839"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pic>
        <p:nvPicPr>
          <p:cNvPr id="12" name="Picture 11">
            <a:extLst>
              <a:ext uri="{FF2B5EF4-FFF2-40B4-BE49-F238E27FC236}">
                <a16:creationId xmlns:a16="http://schemas.microsoft.com/office/drawing/2014/main" id="{8A80946A-EC31-40BC-91D6-2ED57B301035}"/>
              </a:ext>
            </a:extLst>
          </p:cNvPr>
          <p:cNvPicPr>
            <a:picLocks noChangeAspect="1"/>
          </p:cNvPicPr>
          <p:nvPr userDrawn="1"/>
        </p:nvPicPr>
        <p:blipFill>
          <a:blip r:embed="rId23" cstate="screen">
            <a:extLst>
              <a:ext uri="{28A0092B-C50C-407E-A947-70E740481C1C}">
                <a14:useLocalDpi xmlns:a14="http://schemas.microsoft.com/office/drawing/2010/main"/>
              </a:ext>
            </a:extLst>
          </a:blip>
          <a:stretch>
            <a:fillRect/>
          </a:stretch>
        </p:blipFill>
        <p:spPr>
          <a:xfrm>
            <a:off x="10626568" y="6430683"/>
            <a:ext cx="195767" cy="273966"/>
          </a:xfrm>
          <a:prstGeom prst="rect">
            <a:avLst/>
          </a:prstGeom>
        </p:spPr>
      </p:pic>
      <p:pic>
        <p:nvPicPr>
          <p:cNvPr id="6" name="Picture 5" descr="A close up of a logo&#10;&#10;Description automatically generated">
            <a:extLst>
              <a:ext uri="{FF2B5EF4-FFF2-40B4-BE49-F238E27FC236}">
                <a16:creationId xmlns:a16="http://schemas.microsoft.com/office/drawing/2014/main" id="{F5119C55-615E-4295-A0E6-41D0922A6D9B}"/>
              </a:ext>
            </a:extLst>
          </p:cNvPr>
          <p:cNvPicPr>
            <a:picLocks noChangeAspect="1"/>
          </p:cNvPicPr>
          <p:nvPr userDrawn="1"/>
        </p:nvPicPr>
        <p:blipFill>
          <a:blip r:embed="rId24" cstate="screen">
            <a:extLst>
              <a:ext uri="{28A0092B-C50C-407E-A947-70E740481C1C}">
                <a14:useLocalDpi xmlns:a14="http://schemas.microsoft.com/office/drawing/2010/main"/>
              </a:ext>
            </a:extLst>
          </a:blip>
          <a:stretch>
            <a:fillRect/>
          </a:stretch>
        </p:blipFill>
        <p:spPr>
          <a:xfrm>
            <a:off x="10086055" y="6352478"/>
            <a:ext cx="452022" cy="452022"/>
          </a:xfrm>
          <a:prstGeom prst="rect">
            <a:avLst/>
          </a:prstGeom>
        </p:spPr>
      </p:pic>
    </p:spTree>
    <p:extLst>
      <p:ext uri="{BB962C8B-B14F-4D97-AF65-F5344CB8AC3E}">
        <p14:creationId xmlns:p14="http://schemas.microsoft.com/office/powerpoint/2010/main" val="398157569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1" r:id="rId4"/>
    <p:sldLayoutId id="2147483662" r:id="rId5"/>
    <p:sldLayoutId id="2147483650" r:id="rId6"/>
    <p:sldLayoutId id="2147483668" r:id="rId7"/>
    <p:sldLayoutId id="2147483674" r:id="rId8"/>
    <p:sldLayoutId id="2147483666" r:id="rId9"/>
    <p:sldLayoutId id="2147483664" r:id="rId10"/>
    <p:sldLayoutId id="2147483663" r:id="rId11"/>
    <p:sldLayoutId id="2147483667" r:id="rId12"/>
    <p:sldLayoutId id="2147483671" r:id="rId13"/>
    <p:sldLayoutId id="2147483672" r:id="rId14"/>
    <p:sldLayoutId id="2147483673" r:id="rId15"/>
    <p:sldLayoutId id="2147483675" r:id="rId16"/>
    <p:sldLayoutId id="2147483676" r:id="rId17"/>
    <p:sldLayoutId id="2147483665" r:id="rId18"/>
    <p:sldLayoutId id="2147483669" r:id="rId19"/>
    <p:sldLayoutId id="2147483670" r:id="rId20"/>
    <p:sldLayoutId id="2147483677" r:id="rId21"/>
  </p:sldLayoutIdLst>
  <p:hf hdr="0" ftr="0" dt="0"/>
  <p:txStyles>
    <p:title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rgbClr val="01449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rgbClr val="01449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rgbClr val="01449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60" userDrawn="1">
          <p15:clr>
            <a:srgbClr val="F26B43"/>
          </p15:clr>
        </p15:guide>
        <p15:guide id="4" pos="7320" userDrawn="1">
          <p15:clr>
            <a:srgbClr val="F26B43"/>
          </p15:clr>
        </p15:guide>
        <p15:guide id="5" orient="horz" pos="360" userDrawn="1">
          <p15:clr>
            <a:srgbClr val="F26B43"/>
          </p15:clr>
        </p15:guide>
        <p15:guide id="6" orient="horz" pos="39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7062F374-1ED9-4D27-A55B-F7F03A27DC73}"/>
              </a:ext>
            </a:extLst>
          </p:cNvPr>
          <p:cNvPicPr>
            <a:picLocks noGrp="1" noChangeAspect="1"/>
          </p:cNvPicPr>
          <p:nvPr>
            <p:ph type="pic" sz="quarter" idx="10"/>
          </p:nvPr>
        </p:nvPicPr>
        <p:blipFill rotWithShape="1">
          <a:blip r:embed="rId2" cstate="screen">
            <a:extLst>
              <a:ext uri="{28A0092B-C50C-407E-A947-70E740481C1C}">
                <a14:useLocalDpi xmlns:a14="http://schemas.microsoft.com/office/drawing/2010/main"/>
              </a:ext>
            </a:extLst>
          </a:blip>
          <a:srcRect/>
          <a:stretch/>
        </p:blipFill>
        <p:spPr>
          <a:xfrm>
            <a:off x="-106878" y="0"/>
            <a:ext cx="12409714" cy="4504195"/>
          </a:xfrm>
        </p:spPr>
      </p:pic>
      <p:sp>
        <p:nvSpPr>
          <p:cNvPr id="5" name="Title 2">
            <a:extLst>
              <a:ext uri="{FF2B5EF4-FFF2-40B4-BE49-F238E27FC236}">
                <a16:creationId xmlns:a16="http://schemas.microsoft.com/office/drawing/2014/main" id="{EB9EFBF6-8BD5-452F-88C7-42D5F2D2DEDC}"/>
              </a:ext>
            </a:extLst>
          </p:cNvPr>
          <p:cNvSpPr txBox="1">
            <a:spLocks/>
          </p:cNvSpPr>
          <p:nvPr/>
        </p:nvSpPr>
        <p:spPr>
          <a:xfrm>
            <a:off x="292929" y="278648"/>
            <a:ext cx="9666514" cy="701731"/>
          </a:xfrm>
          <a:prstGeom prst="rect">
            <a:avLst/>
          </a:prstGeom>
        </p:spPr>
        <p:txBody>
          <a:bodyPr vert="horz" wrap="square" lIns="91440" tIns="45720" rIns="91440" bIns="45720" rtlCol="0" anchor="b">
            <a:spAutoFit/>
          </a:bodyPr>
          <a:lstStyle>
            <a:lvl1pPr algn="l" defTabSz="914400" rtl="0" eaLnBrk="1" latinLnBrk="0" hangingPunct="1">
              <a:lnSpc>
                <a:spcPct val="90000"/>
              </a:lnSpc>
              <a:spcBef>
                <a:spcPct val="0"/>
              </a:spcBef>
              <a:buNone/>
              <a:defRPr lang="en-GB" sz="4400" b="1" kern="1200" spc="-60" baseline="0" dirty="0">
                <a:solidFill>
                  <a:schemeClr val="tx1">
                    <a:lumMod val="75000"/>
                    <a:lumOff val="25000"/>
                  </a:schemeClr>
                </a:solidFill>
                <a:latin typeface="+mj-lt"/>
                <a:ea typeface="+mj-ea"/>
                <a:cs typeface="+mj-cs"/>
              </a:defRPr>
            </a:lvl1pPr>
          </a:lstStyle>
          <a:p>
            <a:r>
              <a:rPr lang="en-US" dirty="0">
                <a:solidFill>
                  <a:schemeClr val="bg1"/>
                </a:solidFill>
              </a:rPr>
              <a:t>Convention on Migratory Species</a:t>
            </a:r>
          </a:p>
        </p:txBody>
      </p:sp>
      <p:sp>
        <p:nvSpPr>
          <p:cNvPr id="6" name="Text Placeholder 3">
            <a:extLst>
              <a:ext uri="{FF2B5EF4-FFF2-40B4-BE49-F238E27FC236}">
                <a16:creationId xmlns:a16="http://schemas.microsoft.com/office/drawing/2014/main" id="{B38AD1B8-4957-43BC-82A0-35BB897DBD35}"/>
              </a:ext>
            </a:extLst>
          </p:cNvPr>
          <p:cNvSpPr txBox="1">
            <a:spLocks/>
          </p:cNvSpPr>
          <p:nvPr/>
        </p:nvSpPr>
        <p:spPr>
          <a:xfrm>
            <a:off x="328547" y="1025851"/>
            <a:ext cx="12093043" cy="820225"/>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GB" sz="1800" b="0" kern="1200" dirty="0">
                <a:solidFill>
                  <a:schemeClr val="accent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rgbClr val="01449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rgbClr val="01449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sz="2700" b="1" dirty="0">
                <a:solidFill>
                  <a:schemeClr val="bg1"/>
                </a:solidFill>
              </a:rPr>
              <a:t>The Fifth Meeting of Signatories to the Saiga MOU</a:t>
            </a:r>
          </a:p>
          <a:p>
            <a:pPr>
              <a:spcBef>
                <a:spcPts val="600"/>
              </a:spcBef>
            </a:pPr>
            <a:r>
              <a:rPr lang="en-US" sz="2000" b="1" dirty="0">
                <a:solidFill>
                  <a:schemeClr val="bg1"/>
                </a:solidFill>
              </a:rPr>
              <a:t>12-14 March 2025, Astana, Kazakhstan</a:t>
            </a:r>
            <a:endParaRPr lang="en-US" dirty="0">
              <a:solidFill>
                <a:schemeClr val="bg1"/>
              </a:solidFill>
            </a:endParaRPr>
          </a:p>
        </p:txBody>
      </p:sp>
      <p:sp>
        <p:nvSpPr>
          <p:cNvPr id="9" name="Title 50">
            <a:extLst>
              <a:ext uri="{FF2B5EF4-FFF2-40B4-BE49-F238E27FC236}">
                <a16:creationId xmlns:a16="http://schemas.microsoft.com/office/drawing/2014/main" id="{EFB3D109-19B9-4DC1-8A61-C197536D3F16}"/>
              </a:ext>
            </a:extLst>
          </p:cNvPr>
          <p:cNvSpPr txBox="1">
            <a:spLocks/>
          </p:cNvSpPr>
          <p:nvPr/>
        </p:nvSpPr>
        <p:spPr>
          <a:xfrm>
            <a:off x="694871" y="4689628"/>
            <a:ext cx="10607040" cy="701731"/>
          </a:xfrm>
          <a:prstGeom prst="rect">
            <a:avLst/>
          </a:prstGeom>
        </p:spPr>
        <p:txBody>
          <a:bodyPr vert="horz" wrap="square" lIns="91440" tIns="45720" rIns="91440" bIns="45720" rtlCol="0" anchor="t">
            <a:noAutofit/>
          </a:bodyPr>
          <a:lstStyle>
            <a:lvl1pPr algn="l" defTabSz="914400" rtl="0" eaLnBrk="1" latinLnBrk="0" hangingPunct="1">
              <a:lnSpc>
                <a:spcPct val="90000"/>
              </a:lnSpc>
              <a:spcBef>
                <a:spcPct val="0"/>
              </a:spcBef>
              <a:buNone/>
              <a:defRPr lang="en-GB" sz="4800" b="1" kern="1200" spc="-150" baseline="0">
                <a:solidFill>
                  <a:schemeClr val="tx1">
                    <a:lumMod val="75000"/>
                    <a:lumOff val="25000"/>
                  </a:schemeClr>
                </a:solidFill>
                <a:latin typeface="+mj-lt"/>
                <a:ea typeface="+mj-ea"/>
                <a:cs typeface="+mj-cs"/>
              </a:defRPr>
            </a:lvl1pPr>
          </a:lstStyle>
          <a:p>
            <a:r>
              <a:rPr lang="en-US" sz="3600" dirty="0"/>
              <a:t>Overview report on </a:t>
            </a:r>
            <a:r>
              <a:rPr lang="en-US" sz="3600" dirty="0" err="1"/>
              <a:t>Saiga</a:t>
            </a:r>
            <a:r>
              <a:rPr lang="en-US" sz="3600" dirty="0"/>
              <a:t> Conservation Status and </a:t>
            </a:r>
            <a:r>
              <a:rPr lang="en-US" sz="3600" dirty="0" err="1"/>
              <a:t>Saiga</a:t>
            </a:r>
            <a:r>
              <a:rPr lang="en-US" sz="3600" dirty="0"/>
              <a:t> </a:t>
            </a:r>
            <a:r>
              <a:rPr lang="en-US" sz="3600" dirty="0" err="1"/>
              <a:t>MoU</a:t>
            </a:r>
            <a:r>
              <a:rPr lang="en-US" sz="3600" dirty="0"/>
              <a:t> Implementation</a:t>
            </a:r>
          </a:p>
          <a:p>
            <a:r>
              <a:rPr lang="en-US" sz="3600" dirty="0"/>
              <a:t> </a:t>
            </a:r>
          </a:p>
          <a:p>
            <a:r>
              <a:rPr lang="en-US" sz="2400" dirty="0" err="1"/>
              <a:t>Alyona</a:t>
            </a:r>
            <a:r>
              <a:rPr lang="en-US" sz="2400" dirty="0"/>
              <a:t> </a:t>
            </a:r>
            <a:r>
              <a:rPr lang="en-US" sz="2400" dirty="0" err="1"/>
              <a:t>Krivosheyeva</a:t>
            </a:r>
            <a:r>
              <a:rPr lang="en-US" sz="2400" dirty="0"/>
              <a:t>, ACBK</a:t>
            </a:r>
            <a:endParaRPr lang="es-ES" sz="2400" dirty="0"/>
          </a:p>
        </p:txBody>
      </p:sp>
      <p:sp>
        <p:nvSpPr>
          <p:cNvPr id="8" name="Line 8">
            <a:extLst>
              <a:ext uri="{FF2B5EF4-FFF2-40B4-BE49-F238E27FC236}">
                <a16:creationId xmlns:a16="http://schemas.microsoft.com/office/drawing/2014/main" id="{D30BBA71-C6C4-4735-AA6D-8E84D608AF93}"/>
              </a:ext>
            </a:extLst>
          </p:cNvPr>
          <p:cNvSpPr>
            <a:spLocks noChangeShapeType="1"/>
          </p:cNvSpPr>
          <p:nvPr/>
        </p:nvSpPr>
        <p:spPr bwMode="auto">
          <a:xfrm>
            <a:off x="10979682" y="6554919"/>
            <a:ext cx="1207301"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sp>
        <p:nvSpPr>
          <p:cNvPr id="10" name="Line 8">
            <a:extLst>
              <a:ext uri="{FF2B5EF4-FFF2-40B4-BE49-F238E27FC236}">
                <a16:creationId xmlns:a16="http://schemas.microsoft.com/office/drawing/2014/main" id="{FB5524CF-3975-49A1-919C-28BF3EEE0366}"/>
              </a:ext>
            </a:extLst>
          </p:cNvPr>
          <p:cNvSpPr>
            <a:spLocks noChangeShapeType="1"/>
          </p:cNvSpPr>
          <p:nvPr/>
        </p:nvSpPr>
        <p:spPr bwMode="auto">
          <a:xfrm>
            <a:off x="9430419" y="6554919"/>
            <a:ext cx="543760"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pic>
        <p:nvPicPr>
          <p:cNvPr id="12" name="Picture 11">
            <a:extLst>
              <a:ext uri="{FF2B5EF4-FFF2-40B4-BE49-F238E27FC236}">
                <a16:creationId xmlns:a16="http://schemas.microsoft.com/office/drawing/2014/main" id="{9B409A09-B66C-416D-B0CB-877B8CC4F09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626568" y="6430683"/>
            <a:ext cx="195767" cy="273966"/>
          </a:xfrm>
          <a:prstGeom prst="rect">
            <a:avLst/>
          </a:prstGeom>
        </p:spPr>
      </p:pic>
      <p:pic>
        <p:nvPicPr>
          <p:cNvPr id="3" name="Picture 2" descr="A close up of a logo&#10;&#10;Description automatically generated">
            <a:extLst>
              <a:ext uri="{FF2B5EF4-FFF2-40B4-BE49-F238E27FC236}">
                <a16:creationId xmlns:a16="http://schemas.microsoft.com/office/drawing/2014/main" id="{36EF8499-560C-451F-B56C-A18E188624A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076892" y="6340647"/>
            <a:ext cx="481257" cy="481257"/>
          </a:xfrm>
          <a:prstGeom prst="rect">
            <a:avLst/>
          </a:prstGeom>
        </p:spPr>
      </p:pic>
    </p:spTree>
    <p:extLst>
      <p:ext uri="{BB962C8B-B14F-4D97-AF65-F5344CB8AC3E}">
        <p14:creationId xmlns:p14="http://schemas.microsoft.com/office/powerpoint/2010/main" val="38307560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925826-43B0-4C2C-B9EA-3B5F93A640EA}"/>
              </a:ext>
            </a:extLst>
          </p:cNvPr>
          <p:cNvSpPr txBox="1">
            <a:spLocks/>
          </p:cNvSpPr>
          <p:nvPr/>
        </p:nvSpPr>
        <p:spPr>
          <a:xfrm>
            <a:off x="696686" y="2314026"/>
            <a:ext cx="9666514" cy="60324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014493"/>
              </a:solidFill>
            </a:endParaRPr>
          </a:p>
        </p:txBody>
      </p:sp>
      <p:pic>
        <p:nvPicPr>
          <p:cNvPr id="6" name="Picture Placeholder 10">
            <a:extLst>
              <a:ext uri="{FF2B5EF4-FFF2-40B4-BE49-F238E27FC236}">
                <a16:creationId xmlns:a16="http://schemas.microsoft.com/office/drawing/2014/main" id="{5E179662-7CCE-41F8-BBC3-1E5B1AC8C083}"/>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4700764"/>
            <a:ext cx="12192000" cy="2146775"/>
          </a:xfrm>
          <a:custGeom>
            <a:avLst/>
            <a:gdLst>
              <a:gd name="connsiteX0" fmla="*/ 9047741 w 11944014"/>
              <a:gd name="connsiteY0" fmla="*/ 1387 h 2146775"/>
              <a:gd name="connsiteX1" fmla="*/ 11419539 w 11944014"/>
              <a:gd name="connsiteY1" fmla="*/ 219677 h 2146775"/>
              <a:gd name="connsiteX2" fmla="*/ 11944014 w 11944014"/>
              <a:gd name="connsiteY2" fmla="*/ 308073 h 2146775"/>
              <a:gd name="connsiteX3" fmla="*/ 11944014 w 11944014"/>
              <a:gd name="connsiteY3" fmla="*/ 2146775 h 2146775"/>
              <a:gd name="connsiteX4" fmla="*/ 0 w 11944014"/>
              <a:gd name="connsiteY4" fmla="*/ 2146775 h 2146775"/>
              <a:gd name="connsiteX5" fmla="*/ 0 w 11944014"/>
              <a:gd name="connsiteY5" fmla="*/ 1286620 h 2146775"/>
              <a:gd name="connsiteX6" fmla="*/ 510557 w 11944014"/>
              <a:gd name="connsiteY6" fmla="*/ 1257271 h 2146775"/>
              <a:gd name="connsiteX7" fmla="*/ 4857299 w 11944014"/>
              <a:gd name="connsiteY7" fmla="*/ 599865 h 2146775"/>
              <a:gd name="connsiteX8" fmla="*/ 9047741 w 11944014"/>
              <a:gd name="connsiteY8" fmla="*/ 1387 h 214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44014" h="2146775">
                <a:moveTo>
                  <a:pt x="9047741" y="1387"/>
                </a:moveTo>
                <a:cubicBezTo>
                  <a:pt x="10060417" y="-14311"/>
                  <a:pt x="10769985" y="106119"/>
                  <a:pt x="11419539" y="219677"/>
                </a:cubicBezTo>
                <a:lnTo>
                  <a:pt x="11944014" y="308073"/>
                </a:lnTo>
                <a:lnTo>
                  <a:pt x="11944014" y="2146775"/>
                </a:lnTo>
                <a:lnTo>
                  <a:pt x="0" y="2146775"/>
                </a:lnTo>
                <a:lnTo>
                  <a:pt x="0" y="1286620"/>
                </a:lnTo>
                <a:lnTo>
                  <a:pt x="510557" y="1257271"/>
                </a:lnTo>
                <a:cubicBezTo>
                  <a:pt x="1951876" y="1160309"/>
                  <a:pt x="3261017" y="969324"/>
                  <a:pt x="4857299" y="599865"/>
                </a:cubicBezTo>
                <a:cubicBezTo>
                  <a:pt x="6719283" y="168910"/>
                  <a:pt x="8035066" y="17084"/>
                  <a:pt x="9047741" y="1387"/>
                </a:cubicBezTo>
                <a:close/>
              </a:path>
            </a:pathLst>
          </a:custGeom>
        </p:spPr>
      </p:pic>
      <p:sp>
        <p:nvSpPr>
          <p:cNvPr id="2" name="Content Placeholder 1">
            <a:extLst>
              <a:ext uri="{FF2B5EF4-FFF2-40B4-BE49-F238E27FC236}">
                <a16:creationId xmlns:a16="http://schemas.microsoft.com/office/drawing/2014/main" id="{C5960AF6-4102-2143-6B8C-57085A4CF23E}"/>
              </a:ext>
            </a:extLst>
          </p:cNvPr>
          <p:cNvSpPr>
            <a:spLocks noGrp="1"/>
          </p:cNvSpPr>
          <p:nvPr>
            <p:ph idx="1"/>
          </p:nvPr>
        </p:nvSpPr>
        <p:spPr>
          <a:xfrm>
            <a:off x="400064" y="2314026"/>
            <a:ext cx="11669485" cy="2310141"/>
          </a:xfrm>
        </p:spPr>
        <p:txBody>
          <a:bodyPr/>
          <a:lstStyle/>
          <a:p>
            <a:pPr algn="just"/>
            <a:r>
              <a:rPr lang="en-US" dirty="0"/>
              <a:t>Pursuant to paragraph 6 of the </a:t>
            </a:r>
            <a:r>
              <a:rPr lang="en-US" dirty="0" err="1"/>
              <a:t>Saiga</a:t>
            </a:r>
            <a:r>
              <a:rPr lang="en-US" dirty="0"/>
              <a:t> MOU, the Secretariat shall prepare an Overview Report compiled on the basis of information at its disposal pertaining to the </a:t>
            </a:r>
            <a:r>
              <a:rPr lang="en-US" dirty="0" err="1"/>
              <a:t>Saiga</a:t>
            </a:r>
            <a:r>
              <a:rPr lang="en-US" dirty="0"/>
              <a:t> Antelope (</a:t>
            </a:r>
            <a:r>
              <a:rPr lang="en-US" dirty="0" err="1"/>
              <a:t>Saiga</a:t>
            </a:r>
            <a:r>
              <a:rPr lang="en-US" dirty="0"/>
              <a:t> spp.). This report was prepared by ACBK with input from other </a:t>
            </a:r>
            <a:r>
              <a:rPr lang="en-US" dirty="0" err="1"/>
              <a:t>organisations</a:t>
            </a:r>
            <a:r>
              <a:rPr lang="en-US" dirty="0"/>
              <a:t> on behalf of the CMS Secretariat</a:t>
            </a:r>
          </a:p>
          <a:p>
            <a:pPr algn="just"/>
            <a:r>
              <a:rPr lang="ru-RU" dirty="0"/>
              <a:t>В соответствии с пунктом 6 </a:t>
            </a:r>
            <a:r>
              <a:rPr lang="ru-RU" dirty="0" err="1"/>
              <a:t>МоВ</a:t>
            </a:r>
            <a:r>
              <a:rPr lang="ru-RU" dirty="0"/>
              <a:t> по сайгаку Секретариат должен подготовить Обзорный отчет, составленный на основе имеющейся у него информации</a:t>
            </a:r>
            <a:r>
              <a:rPr lang="en-US" dirty="0"/>
              <a:t> </a:t>
            </a:r>
            <a:r>
              <a:rPr lang="ru-RU" dirty="0"/>
              <a:t>по сайгаку (</a:t>
            </a:r>
            <a:r>
              <a:rPr lang="ru-RU" dirty="0" err="1"/>
              <a:t>Saiga</a:t>
            </a:r>
            <a:r>
              <a:rPr lang="ru-RU" dirty="0"/>
              <a:t> </a:t>
            </a:r>
            <a:r>
              <a:rPr lang="ru-RU" dirty="0" err="1"/>
              <a:t>spp</a:t>
            </a:r>
            <a:r>
              <a:rPr lang="ru-RU" dirty="0"/>
              <a:t>.). Данный отчет был подготовлен ACБK с участием других организаций от имени Секретариата КМВ.</a:t>
            </a:r>
            <a:endParaRPr lang="LID4096" dirty="0"/>
          </a:p>
        </p:txBody>
      </p:sp>
      <p:sp>
        <p:nvSpPr>
          <p:cNvPr id="9" name="Title 2">
            <a:extLst>
              <a:ext uri="{FF2B5EF4-FFF2-40B4-BE49-F238E27FC236}">
                <a16:creationId xmlns:a16="http://schemas.microsoft.com/office/drawing/2014/main" id="{BE0C7BEB-7CBB-4F0A-8A93-5FE486A71524}"/>
              </a:ext>
            </a:extLst>
          </p:cNvPr>
          <p:cNvSpPr>
            <a:spLocks noGrp="1"/>
          </p:cNvSpPr>
          <p:nvPr>
            <p:ph type="title" idx="4294967295"/>
          </p:nvPr>
        </p:nvSpPr>
        <p:spPr>
          <a:xfrm>
            <a:off x="400064" y="1513981"/>
            <a:ext cx="11174413" cy="507831"/>
          </a:xfrm>
        </p:spPr>
        <p:txBody>
          <a:bodyPr/>
          <a:lstStyle/>
          <a:p>
            <a:r>
              <a:rPr lang="de-DE" sz="3000" dirty="0"/>
              <a:t>Background</a:t>
            </a:r>
            <a:endParaRPr lang="en-US" sz="3000" dirty="0"/>
          </a:p>
        </p:txBody>
      </p:sp>
    </p:spTree>
    <p:extLst>
      <p:ext uri="{BB962C8B-B14F-4D97-AF65-F5344CB8AC3E}">
        <p14:creationId xmlns:p14="http://schemas.microsoft.com/office/powerpoint/2010/main" val="29947970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925826-43B0-4C2C-B9EA-3B5F93A640EA}"/>
              </a:ext>
            </a:extLst>
          </p:cNvPr>
          <p:cNvSpPr txBox="1">
            <a:spLocks/>
          </p:cNvSpPr>
          <p:nvPr/>
        </p:nvSpPr>
        <p:spPr>
          <a:xfrm>
            <a:off x="696686" y="2314026"/>
            <a:ext cx="9666514" cy="60324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014493"/>
              </a:solidFill>
            </a:endParaRPr>
          </a:p>
        </p:txBody>
      </p:sp>
      <p:pic>
        <p:nvPicPr>
          <p:cNvPr id="6" name="Picture Placeholder 10">
            <a:extLst>
              <a:ext uri="{FF2B5EF4-FFF2-40B4-BE49-F238E27FC236}">
                <a16:creationId xmlns:a16="http://schemas.microsoft.com/office/drawing/2014/main" id="{5E179662-7CCE-41F8-BBC3-1E5B1AC8C083}"/>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4700764"/>
            <a:ext cx="12192000" cy="2146775"/>
          </a:xfrm>
          <a:custGeom>
            <a:avLst/>
            <a:gdLst>
              <a:gd name="connsiteX0" fmla="*/ 9047741 w 11944014"/>
              <a:gd name="connsiteY0" fmla="*/ 1387 h 2146775"/>
              <a:gd name="connsiteX1" fmla="*/ 11419539 w 11944014"/>
              <a:gd name="connsiteY1" fmla="*/ 219677 h 2146775"/>
              <a:gd name="connsiteX2" fmla="*/ 11944014 w 11944014"/>
              <a:gd name="connsiteY2" fmla="*/ 308073 h 2146775"/>
              <a:gd name="connsiteX3" fmla="*/ 11944014 w 11944014"/>
              <a:gd name="connsiteY3" fmla="*/ 2146775 h 2146775"/>
              <a:gd name="connsiteX4" fmla="*/ 0 w 11944014"/>
              <a:gd name="connsiteY4" fmla="*/ 2146775 h 2146775"/>
              <a:gd name="connsiteX5" fmla="*/ 0 w 11944014"/>
              <a:gd name="connsiteY5" fmla="*/ 1286620 h 2146775"/>
              <a:gd name="connsiteX6" fmla="*/ 510557 w 11944014"/>
              <a:gd name="connsiteY6" fmla="*/ 1257271 h 2146775"/>
              <a:gd name="connsiteX7" fmla="*/ 4857299 w 11944014"/>
              <a:gd name="connsiteY7" fmla="*/ 599865 h 2146775"/>
              <a:gd name="connsiteX8" fmla="*/ 9047741 w 11944014"/>
              <a:gd name="connsiteY8" fmla="*/ 1387 h 214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44014" h="2146775">
                <a:moveTo>
                  <a:pt x="9047741" y="1387"/>
                </a:moveTo>
                <a:cubicBezTo>
                  <a:pt x="10060417" y="-14311"/>
                  <a:pt x="10769985" y="106119"/>
                  <a:pt x="11419539" y="219677"/>
                </a:cubicBezTo>
                <a:lnTo>
                  <a:pt x="11944014" y="308073"/>
                </a:lnTo>
                <a:lnTo>
                  <a:pt x="11944014" y="2146775"/>
                </a:lnTo>
                <a:lnTo>
                  <a:pt x="0" y="2146775"/>
                </a:lnTo>
                <a:lnTo>
                  <a:pt x="0" y="1286620"/>
                </a:lnTo>
                <a:lnTo>
                  <a:pt x="510557" y="1257271"/>
                </a:lnTo>
                <a:cubicBezTo>
                  <a:pt x="1951876" y="1160309"/>
                  <a:pt x="3261017" y="969324"/>
                  <a:pt x="4857299" y="599865"/>
                </a:cubicBezTo>
                <a:cubicBezTo>
                  <a:pt x="6719283" y="168910"/>
                  <a:pt x="8035066" y="17084"/>
                  <a:pt x="9047741" y="1387"/>
                </a:cubicBezTo>
                <a:close/>
              </a:path>
            </a:pathLst>
          </a:custGeom>
        </p:spPr>
      </p:pic>
      <p:sp>
        <p:nvSpPr>
          <p:cNvPr id="2" name="Content Placeholder 1">
            <a:extLst>
              <a:ext uri="{FF2B5EF4-FFF2-40B4-BE49-F238E27FC236}">
                <a16:creationId xmlns:a16="http://schemas.microsoft.com/office/drawing/2014/main" id="{292ECD60-5D00-E180-D0F1-41BC06E7A360}"/>
              </a:ext>
            </a:extLst>
          </p:cNvPr>
          <p:cNvSpPr>
            <a:spLocks noGrp="1"/>
          </p:cNvSpPr>
          <p:nvPr>
            <p:ph idx="1"/>
          </p:nvPr>
        </p:nvSpPr>
        <p:spPr>
          <a:xfrm>
            <a:off x="223157" y="1717982"/>
            <a:ext cx="11968843" cy="4585493"/>
          </a:xfrm>
        </p:spPr>
        <p:txBody>
          <a:bodyPr/>
          <a:lstStyle/>
          <a:p>
            <a:pPr>
              <a:spcBef>
                <a:spcPts val="0"/>
              </a:spcBef>
              <a:spcAft>
                <a:spcPts val="600"/>
              </a:spcAft>
            </a:pPr>
            <a:r>
              <a:rPr lang="en-US" sz="1600" dirty="0"/>
              <a:t>National reports by the Signatories</a:t>
            </a:r>
          </a:p>
          <a:p>
            <a:pPr>
              <a:spcBef>
                <a:spcPts val="0"/>
              </a:spcBef>
              <a:spcAft>
                <a:spcPts val="600"/>
              </a:spcAft>
            </a:pPr>
            <a:r>
              <a:rPr lang="en-US" sz="1600" dirty="0"/>
              <a:t>Project reports of cooperating </a:t>
            </a:r>
            <a:r>
              <a:rPr lang="en-US" sz="1600" dirty="0" err="1"/>
              <a:t>organisations</a:t>
            </a:r>
            <a:r>
              <a:rPr lang="en-US" sz="1600" dirty="0"/>
              <a:t> which signed </a:t>
            </a:r>
            <a:r>
              <a:rPr lang="en-US" sz="1600" dirty="0" err="1"/>
              <a:t>MoU</a:t>
            </a:r>
            <a:r>
              <a:rPr lang="ru-RU" sz="1600" dirty="0"/>
              <a:t> </a:t>
            </a:r>
            <a:r>
              <a:rPr lang="en-US" sz="1600" dirty="0"/>
              <a:t>and other organizations concerned with </a:t>
            </a:r>
            <a:r>
              <a:rPr lang="en-US" sz="1600" dirty="0" err="1"/>
              <a:t>Saiga</a:t>
            </a:r>
            <a:r>
              <a:rPr lang="en-US" sz="1600" dirty="0"/>
              <a:t> conservation</a:t>
            </a:r>
          </a:p>
          <a:p>
            <a:pPr>
              <a:spcBef>
                <a:spcPts val="0"/>
              </a:spcBef>
              <a:spcAft>
                <a:spcPts val="600"/>
              </a:spcAft>
            </a:pPr>
            <a:r>
              <a:rPr lang="en-US" sz="1600" dirty="0"/>
              <a:t>Relevant peer-reviewed publications and UN reports (prepared by the Secretariats of CMS and CITES)</a:t>
            </a:r>
          </a:p>
          <a:p>
            <a:pPr>
              <a:spcBef>
                <a:spcPts val="0"/>
              </a:spcBef>
              <a:spcAft>
                <a:spcPts val="600"/>
              </a:spcAft>
            </a:pPr>
            <a:r>
              <a:rPr lang="en-US" sz="1600" dirty="0" err="1"/>
              <a:t>Saiga</a:t>
            </a:r>
            <a:r>
              <a:rPr lang="en-US" sz="1600" dirty="0"/>
              <a:t> News</a:t>
            </a:r>
            <a:endParaRPr lang="ru-RU" sz="1600" dirty="0"/>
          </a:p>
          <a:p>
            <a:pPr>
              <a:spcBef>
                <a:spcPts val="0"/>
              </a:spcBef>
              <a:spcAft>
                <a:spcPts val="600"/>
              </a:spcAft>
            </a:pPr>
            <a:endParaRPr lang="ru-RU" sz="1600" dirty="0"/>
          </a:p>
          <a:p>
            <a:pPr>
              <a:spcBef>
                <a:spcPts val="0"/>
              </a:spcBef>
              <a:spcAft>
                <a:spcPts val="600"/>
              </a:spcAft>
            </a:pPr>
            <a:r>
              <a:rPr lang="ru-RU" sz="1600" dirty="0"/>
              <a:t>Национальные отчёты стран-подписантов</a:t>
            </a:r>
          </a:p>
          <a:p>
            <a:pPr>
              <a:spcBef>
                <a:spcPts val="0"/>
              </a:spcBef>
              <a:spcAft>
                <a:spcPts val="600"/>
              </a:spcAft>
            </a:pPr>
            <a:r>
              <a:rPr lang="ru-RU" sz="1600" dirty="0"/>
              <a:t>Проектные отчёты сотрудничающих организаций, подписавших </a:t>
            </a:r>
            <a:r>
              <a:rPr lang="ru-RU" sz="1600" dirty="0" err="1"/>
              <a:t>МоВ</a:t>
            </a:r>
            <a:r>
              <a:rPr lang="ru-RU" sz="1600" dirty="0"/>
              <a:t>, а также других организаций, занимающихся сохранением сайгака.</a:t>
            </a:r>
          </a:p>
          <a:p>
            <a:pPr>
              <a:spcBef>
                <a:spcPts val="0"/>
              </a:spcBef>
              <a:spcAft>
                <a:spcPts val="600"/>
              </a:spcAft>
            </a:pPr>
            <a:r>
              <a:rPr lang="ru-RU" sz="1600" dirty="0"/>
              <a:t>Рецензируемые публикации и доклады ООН (отчёты, подготовленные Секретариатами КМВ и СИТЕС).</a:t>
            </a:r>
          </a:p>
          <a:p>
            <a:pPr>
              <a:spcBef>
                <a:spcPts val="0"/>
              </a:spcBef>
              <a:spcAft>
                <a:spcPts val="600"/>
              </a:spcAft>
            </a:pPr>
            <a:r>
              <a:rPr lang="en-US" sz="1600" dirty="0" err="1"/>
              <a:t>Saiga</a:t>
            </a:r>
            <a:r>
              <a:rPr lang="en-US" sz="1600" dirty="0"/>
              <a:t> News</a:t>
            </a:r>
            <a:endParaRPr lang="ru-RU" sz="1600" dirty="0"/>
          </a:p>
          <a:p>
            <a:pPr>
              <a:spcBef>
                <a:spcPts val="0"/>
              </a:spcBef>
              <a:spcAft>
                <a:spcPts val="600"/>
              </a:spcAft>
            </a:pPr>
            <a:endParaRPr lang="ru-RU" sz="1600" dirty="0"/>
          </a:p>
          <a:p>
            <a:pPr>
              <a:spcBef>
                <a:spcPts val="0"/>
              </a:spcBef>
              <a:spcAft>
                <a:spcPts val="600"/>
              </a:spcAft>
            </a:pPr>
            <a:endParaRPr lang="LID4096" sz="1600" dirty="0"/>
          </a:p>
        </p:txBody>
      </p:sp>
      <p:sp>
        <p:nvSpPr>
          <p:cNvPr id="9" name="Title 2">
            <a:extLst>
              <a:ext uri="{FF2B5EF4-FFF2-40B4-BE49-F238E27FC236}">
                <a16:creationId xmlns:a16="http://schemas.microsoft.com/office/drawing/2014/main" id="{BE0C7BEB-7CBB-4F0A-8A93-5FE486A71524}"/>
              </a:ext>
            </a:extLst>
          </p:cNvPr>
          <p:cNvSpPr>
            <a:spLocks noGrp="1"/>
          </p:cNvSpPr>
          <p:nvPr>
            <p:ph type="title" idx="4294967295"/>
          </p:nvPr>
        </p:nvSpPr>
        <p:spPr>
          <a:xfrm>
            <a:off x="426804" y="1166045"/>
            <a:ext cx="11174413" cy="507831"/>
          </a:xfrm>
        </p:spPr>
        <p:txBody>
          <a:bodyPr/>
          <a:lstStyle/>
          <a:p>
            <a:r>
              <a:rPr lang="en-US" sz="3000" dirty="0"/>
              <a:t>Source of information for the Overview report</a:t>
            </a:r>
          </a:p>
        </p:txBody>
      </p:sp>
    </p:spTree>
    <p:extLst>
      <p:ext uri="{BB962C8B-B14F-4D97-AF65-F5344CB8AC3E}">
        <p14:creationId xmlns:p14="http://schemas.microsoft.com/office/powerpoint/2010/main" val="37194596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925826-43B0-4C2C-B9EA-3B5F93A640EA}"/>
              </a:ext>
            </a:extLst>
          </p:cNvPr>
          <p:cNvSpPr txBox="1">
            <a:spLocks/>
          </p:cNvSpPr>
          <p:nvPr/>
        </p:nvSpPr>
        <p:spPr>
          <a:xfrm>
            <a:off x="696686" y="2314026"/>
            <a:ext cx="9666514" cy="60324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014493"/>
              </a:solidFill>
            </a:endParaRPr>
          </a:p>
        </p:txBody>
      </p:sp>
      <p:pic>
        <p:nvPicPr>
          <p:cNvPr id="6" name="Picture Placeholder 10">
            <a:extLst>
              <a:ext uri="{FF2B5EF4-FFF2-40B4-BE49-F238E27FC236}">
                <a16:creationId xmlns:a16="http://schemas.microsoft.com/office/drawing/2014/main" id="{5E179662-7CCE-41F8-BBC3-1E5B1AC8C083}"/>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4700764"/>
            <a:ext cx="12192000" cy="2146775"/>
          </a:xfrm>
          <a:custGeom>
            <a:avLst/>
            <a:gdLst>
              <a:gd name="connsiteX0" fmla="*/ 9047741 w 11944014"/>
              <a:gd name="connsiteY0" fmla="*/ 1387 h 2146775"/>
              <a:gd name="connsiteX1" fmla="*/ 11419539 w 11944014"/>
              <a:gd name="connsiteY1" fmla="*/ 219677 h 2146775"/>
              <a:gd name="connsiteX2" fmla="*/ 11944014 w 11944014"/>
              <a:gd name="connsiteY2" fmla="*/ 308073 h 2146775"/>
              <a:gd name="connsiteX3" fmla="*/ 11944014 w 11944014"/>
              <a:gd name="connsiteY3" fmla="*/ 2146775 h 2146775"/>
              <a:gd name="connsiteX4" fmla="*/ 0 w 11944014"/>
              <a:gd name="connsiteY4" fmla="*/ 2146775 h 2146775"/>
              <a:gd name="connsiteX5" fmla="*/ 0 w 11944014"/>
              <a:gd name="connsiteY5" fmla="*/ 1286620 h 2146775"/>
              <a:gd name="connsiteX6" fmla="*/ 510557 w 11944014"/>
              <a:gd name="connsiteY6" fmla="*/ 1257271 h 2146775"/>
              <a:gd name="connsiteX7" fmla="*/ 4857299 w 11944014"/>
              <a:gd name="connsiteY7" fmla="*/ 599865 h 2146775"/>
              <a:gd name="connsiteX8" fmla="*/ 9047741 w 11944014"/>
              <a:gd name="connsiteY8" fmla="*/ 1387 h 214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44014" h="2146775">
                <a:moveTo>
                  <a:pt x="9047741" y="1387"/>
                </a:moveTo>
                <a:cubicBezTo>
                  <a:pt x="10060417" y="-14311"/>
                  <a:pt x="10769985" y="106119"/>
                  <a:pt x="11419539" y="219677"/>
                </a:cubicBezTo>
                <a:lnTo>
                  <a:pt x="11944014" y="308073"/>
                </a:lnTo>
                <a:lnTo>
                  <a:pt x="11944014" y="2146775"/>
                </a:lnTo>
                <a:lnTo>
                  <a:pt x="0" y="2146775"/>
                </a:lnTo>
                <a:lnTo>
                  <a:pt x="0" y="1286620"/>
                </a:lnTo>
                <a:lnTo>
                  <a:pt x="510557" y="1257271"/>
                </a:lnTo>
                <a:cubicBezTo>
                  <a:pt x="1951876" y="1160309"/>
                  <a:pt x="3261017" y="969324"/>
                  <a:pt x="4857299" y="599865"/>
                </a:cubicBezTo>
                <a:cubicBezTo>
                  <a:pt x="6719283" y="168910"/>
                  <a:pt x="8035066" y="17084"/>
                  <a:pt x="9047741" y="1387"/>
                </a:cubicBezTo>
                <a:close/>
              </a:path>
            </a:pathLst>
          </a:custGeom>
        </p:spPr>
      </p:pic>
      <p:sp>
        <p:nvSpPr>
          <p:cNvPr id="2" name="Content Placeholder 1">
            <a:extLst>
              <a:ext uri="{FF2B5EF4-FFF2-40B4-BE49-F238E27FC236}">
                <a16:creationId xmlns:a16="http://schemas.microsoft.com/office/drawing/2014/main" id="{C5960AF6-4102-2143-6B8C-57085A4CF23E}"/>
              </a:ext>
            </a:extLst>
          </p:cNvPr>
          <p:cNvSpPr>
            <a:spLocks noGrp="1"/>
          </p:cNvSpPr>
          <p:nvPr>
            <p:ph idx="1"/>
          </p:nvPr>
        </p:nvSpPr>
        <p:spPr>
          <a:xfrm>
            <a:off x="391272" y="1831036"/>
            <a:ext cx="11669485" cy="4461488"/>
          </a:xfrm>
        </p:spPr>
        <p:txBody>
          <a:bodyPr/>
          <a:lstStyle/>
          <a:p>
            <a:pPr algn="just"/>
            <a:r>
              <a:rPr lang="en-US" dirty="0"/>
              <a:t>This report does not provide all information contained in the National and Project Reports. It only </a:t>
            </a:r>
            <a:r>
              <a:rPr lang="en-US" dirty="0" err="1"/>
              <a:t>summarises</a:t>
            </a:r>
            <a:r>
              <a:rPr lang="en-US" dirty="0"/>
              <a:t> the information most relevant for reviewing the MTIWP implementation contained in these reports to allow an overall assessment of the implementation progress of measures agreed in the MTIWP 2021-2025.</a:t>
            </a:r>
            <a:endParaRPr lang="ru-RU" dirty="0"/>
          </a:p>
          <a:p>
            <a:pPr algn="just"/>
            <a:r>
              <a:rPr lang="ru-RU" dirty="0"/>
              <a:t>Данный отчёт не содержит всю информацию, представленную в Национальных и Проектных отчётах. Он лишь обобщает сведения, наиболее значимые для оценки хода реализации СМРП, чтобы дать общее представление о прогрессе выполнения мер, согласованных в СМРП 2021-2025.</a:t>
            </a:r>
            <a:endParaRPr lang="LID4096" dirty="0"/>
          </a:p>
        </p:txBody>
      </p:sp>
    </p:spTree>
    <p:extLst>
      <p:ext uri="{BB962C8B-B14F-4D97-AF65-F5344CB8AC3E}">
        <p14:creationId xmlns:p14="http://schemas.microsoft.com/office/powerpoint/2010/main" val="31200794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925826-43B0-4C2C-B9EA-3B5F93A640EA}"/>
              </a:ext>
            </a:extLst>
          </p:cNvPr>
          <p:cNvSpPr txBox="1">
            <a:spLocks/>
          </p:cNvSpPr>
          <p:nvPr/>
        </p:nvSpPr>
        <p:spPr>
          <a:xfrm>
            <a:off x="696686" y="2314026"/>
            <a:ext cx="9666514" cy="60324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014493"/>
              </a:solidFill>
            </a:endParaRPr>
          </a:p>
        </p:txBody>
      </p:sp>
      <p:pic>
        <p:nvPicPr>
          <p:cNvPr id="6" name="Picture Placeholder 10">
            <a:extLst>
              <a:ext uri="{FF2B5EF4-FFF2-40B4-BE49-F238E27FC236}">
                <a16:creationId xmlns:a16="http://schemas.microsoft.com/office/drawing/2014/main" id="{5E179662-7CCE-41F8-BBC3-1E5B1AC8C083}"/>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4700764"/>
            <a:ext cx="12192000" cy="2146775"/>
          </a:xfrm>
          <a:custGeom>
            <a:avLst/>
            <a:gdLst>
              <a:gd name="connsiteX0" fmla="*/ 9047741 w 11944014"/>
              <a:gd name="connsiteY0" fmla="*/ 1387 h 2146775"/>
              <a:gd name="connsiteX1" fmla="*/ 11419539 w 11944014"/>
              <a:gd name="connsiteY1" fmla="*/ 219677 h 2146775"/>
              <a:gd name="connsiteX2" fmla="*/ 11944014 w 11944014"/>
              <a:gd name="connsiteY2" fmla="*/ 308073 h 2146775"/>
              <a:gd name="connsiteX3" fmla="*/ 11944014 w 11944014"/>
              <a:gd name="connsiteY3" fmla="*/ 2146775 h 2146775"/>
              <a:gd name="connsiteX4" fmla="*/ 0 w 11944014"/>
              <a:gd name="connsiteY4" fmla="*/ 2146775 h 2146775"/>
              <a:gd name="connsiteX5" fmla="*/ 0 w 11944014"/>
              <a:gd name="connsiteY5" fmla="*/ 1286620 h 2146775"/>
              <a:gd name="connsiteX6" fmla="*/ 510557 w 11944014"/>
              <a:gd name="connsiteY6" fmla="*/ 1257271 h 2146775"/>
              <a:gd name="connsiteX7" fmla="*/ 4857299 w 11944014"/>
              <a:gd name="connsiteY7" fmla="*/ 599865 h 2146775"/>
              <a:gd name="connsiteX8" fmla="*/ 9047741 w 11944014"/>
              <a:gd name="connsiteY8" fmla="*/ 1387 h 214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44014" h="2146775">
                <a:moveTo>
                  <a:pt x="9047741" y="1387"/>
                </a:moveTo>
                <a:cubicBezTo>
                  <a:pt x="10060417" y="-14311"/>
                  <a:pt x="10769985" y="106119"/>
                  <a:pt x="11419539" y="219677"/>
                </a:cubicBezTo>
                <a:lnTo>
                  <a:pt x="11944014" y="308073"/>
                </a:lnTo>
                <a:lnTo>
                  <a:pt x="11944014" y="2146775"/>
                </a:lnTo>
                <a:lnTo>
                  <a:pt x="0" y="2146775"/>
                </a:lnTo>
                <a:lnTo>
                  <a:pt x="0" y="1286620"/>
                </a:lnTo>
                <a:lnTo>
                  <a:pt x="510557" y="1257271"/>
                </a:lnTo>
                <a:cubicBezTo>
                  <a:pt x="1951876" y="1160309"/>
                  <a:pt x="3261017" y="969324"/>
                  <a:pt x="4857299" y="599865"/>
                </a:cubicBezTo>
                <a:cubicBezTo>
                  <a:pt x="6719283" y="168910"/>
                  <a:pt x="8035066" y="17084"/>
                  <a:pt x="9047741" y="1387"/>
                </a:cubicBezTo>
                <a:close/>
              </a:path>
            </a:pathLst>
          </a:custGeom>
        </p:spPr>
      </p:pic>
      <p:sp>
        <p:nvSpPr>
          <p:cNvPr id="2" name="Content Placeholder 1">
            <a:extLst>
              <a:ext uri="{FF2B5EF4-FFF2-40B4-BE49-F238E27FC236}">
                <a16:creationId xmlns:a16="http://schemas.microsoft.com/office/drawing/2014/main" id="{292ECD60-5D00-E180-D0F1-41BC06E7A360}"/>
              </a:ext>
            </a:extLst>
          </p:cNvPr>
          <p:cNvSpPr>
            <a:spLocks noGrp="1"/>
          </p:cNvSpPr>
          <p:nvPr>
            <p:ph idx="1"/>
          </p:nvPr>
        </p:nvSpPr>
        <p:spPr>
          <a:xfrm>
            <a:off x="446315" y="2166390"/>
            <a:ext cx="11154902" cy="4585493"/>
          </a:xfrm>
        </p:spPr>
        <p:txBody>
          <a:bodyPr/>
          <a:lstStyle/>
          <a:p>
            <a:pPr algn="just">
              <a:spcBef>
                <a:spcPts val="0"/>
              </a:spcBef>
              <a:spcAft>
                <a:spcPts val="600"/>
              </a:spcAft>
            </a:pPr>
            <a:r>
              <a:rPr lang="en-US" dirty="0"/>
              <a:t>As the template for National and Project Reports is not aligned with the structure of the MTIWP, it has not been possible to fully assess its implementation in this Overview Report. For the future it would be beneficial to change the template and follow the work </a:t>
            </a:r>
            <a:r>
              <a:rPr lang="en-US" dirty="0" err="1"/>
              <a:t>programme</a:t>
            </a:r>
            <a:r>
              <a:rPr lang="en-US" dirty="0"/>
              <a:t> structure, which would make the reporting on implementation progress easier.</a:t>
            </a:r>
            <a:endParaRPr lang="ru-RU" dirty="0"/>
          </a:p>
          <a:p>
            <a:pPr algn="just">
              <a:spcBef>
                <a:spcPts val="0"/>
              </a:spcBef>
              <a:spcAft>
                <a:spcPts val="600"/>
              </a:spcAft>
            </a:pPr>
            <a:r>
              <a:rPr lang="ru-RU" dirty="0"/>
              <a:t>Поскольку форма для предоставления Национальных и Проектных отчётов не соответствует структуре СМРП, в данном Обзорном отчёте не представляется возможным провести полную оценку ее реализации. В будущем было бы полезно изменить форму отчетов в соответствии со структурой рабочей программы, что упростит отчетность о ходе реализации.</a:t>
            </a:r>
            <a:endParaRPr lang="LID4096" dirty="0"/>
          </a:p>
        </p:txBody>
      </p:sp>
      <p:sp>
        <p:nvSpPr>
          <p:cNvPr id="9" name="Title 2">
            <a:extLst>
              <a:ext uri="{FF2B5EF4-FFF2-40B4-BE49-F238E27FC236}">
                <a16:creationId xmlns:a16="http://schemas.microsoft.com/office/drawing/2014/main" id="{BE0C7BEB-7CBB-4F0A-8A93-5FE486A71524}"/>
              </a:ext>
            </a:extLst>
          </p:cNvPr>
          <p:cNvSpPr>
            <a:spLocks noGrp="1"/>
          </p:cNvSpPr>
          <p:nvPr>
            <p:ph type="title" idx="4294967295"/>
          </p:nvPr>
        </p:nvSpPr>
        <p:spPr>
          <a:xfrm>
            <a:off x="446315" y="1444112"/>
            <a:ext cx="11174413" cy="507831"/>
          </a:xfrm>
        </p:spPr>
        <p:txBody>
          <a:bodyPr/>
          <a:lstStyle/>
          <a:p>
            <a:r>
              <a:rPr lang="en-US" sz="3000" dirty="0"/>
              <a:t>Issues during the development of the Overview Report</a:t>
            </a:r>
          </a:p>
        </p:txBody>
      </p:sp>
    </p:spTree>
    <p:extLst>
      <p:ext uri="{BB962C8B-B14F-4D97-AF65-F5344CB8AC3E}">
        <p14:creationId xmlns:p14="http://schemas.microsoft.com/office/powerpoint/2010/main" val="19393835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26B30E-A38E-434D-B516-FF75C10C976B}"/>
              </a:ext>
            </a:extLst>
          </p:cNvPr>
          <p:cNvSpPr>
            <a:spLocks noGrp="1"/>
          </p:cNvSpPr>
          <p:nvPr>
            <p:ph type="title" idx="4294967295"/>
          </p:nvPr>
        </p:nvSpPr>
        <p:spPr>
          <a:xfrm>
            <a:off x="652062" y="1504802"/>
            <a:ext cx="11174186" cy="507831"/>
          </a:xfrm>
        </p:spPr>
        <p:txBody>
          <a:bodyPr/>
          <a:lstStyle/>
          <a:p>
            <a:r>
              <a:rPr lang="en-US" sz="3000" dirty="0"/>
              <a:t>Table of contents </a:t>
            </a:r>
            <a:r>
              <a:rPr lang="ru-RU" sz="3000" dirty="0"/>
              <a:t>                                Содержание</a:t>
            </a:r>
            <a:endParaRPr lang="de-DE" sz="3000" dirty="0"/>
          </a:p>
        </p:txBody>
      </p:sp>
      <p:sp>
        <p:nvSpPr>
          <p:cNvPr id="3" name="Inhaltsplatzhalter 2">
            <a:extLst>
              <a:ext uri="{FF2B5EF4-FFF2-40B4-BE49-F238E27FC236}">
                <a16:creationId xmlns:a16="http://schemas.microsoft.com/office/drawing/2014/main" id="{89BE7D08-475D-456A-8D2F-CEA2DF536DF7}"/>
              </a:ext>
            </a:extLst>
          </p:cNvPr>
          <p:cNvSpPr>
            <a:spLocks noGrp="1"/>
          </p:cNvSpPr>
          <p:nvPr>
            <p:ph idx="1"/>
          </p:nvPr>
        </p:nvSpPr>
        <p:spPr>
          <a:xfrm>
            <a:off x="0" y="2239807"/>
            <a:ext cx="5736595" cy="4770098"/>
          </a:xfrm>
        </p:spPr>
        <p:txBody>
          <a:bodyPr/>
          <a:lstStyle/>
          <a:p>
            <a:pPr lvl="2">
              <a:spcBef>
                <a:spcPts val="0"/>
              </a:spcBef>
              <a:spcAft>
                <a:spcPts val="600"/>
              </a:spcAft>
            </a:pPr>
            <a:r>
              <a:rPr lang="en-US" b="1" dirty="0"/>
              <a:t>Introduction</a:t>
            </a:r>
            <a:endParaRPr lang="ru-RU" b="1" dirty="0"/>
          </a:p>
          <a:p>
            <a:pPr lvl="2">
              <a:spcBef>
                <a:spcPts val="0"/>
              </a:spcBef>
              <a:spcAft>
                <a:spcPts val="600"/>
              </a:spcAft>
            </a:pPr>
            <a:r>
              <a:rPr lang="en-US" b="1" dirty="0"/>
              <a:t>Conservation status and trend</a:t>
            </a:r>
            <a:endParaRPr lang="ru-RU" b="1" dirty="0"/>
          </a:p>
          <a:p>
            <a:pPr lvl="2">
              <a:spcBef>
                <a:spcPts val="0"/>
              </a:spcBef>
              <a:spcAft>
                <a:spcPts val="600"/>
              </a:spcAft>
            </a:pPr>
            <a:r>
              <a:rPr lang="en-US" b="1" dirty="0"/>
              <a:t>Legal Status of the species</a:t>
            </a:r>
            <a:endParaRPr lang="ru-RU" b="1" dirty="0"/>
          </a:p>
          <a:p>
            <a:pPr lvl="2">
              <a:spcBef>
                <a:spcPts val="0"/>
              </a:spcBef>
              <a:spcAft>
                <a:spcPts val="600"/>
              </a:spcAft>
            </a:pPr>
            <a:r>
              <a:rPr lang="en-US" b="1" dirty="0"/>
              <a:t>Review of the implementation of the MTIWP 2021 – 2025</a:t>
            </a:r>
          </a:p>
          <a:p>
            <a:pPr lvl="2">
              <a:spcBef>
                <a:spcPts val="0"/>
              </a:spcBef>
              <a:spcAft>
                <a:spcPts val="600"/>
              </a:spcAft>
            </a:pPr>
            <a:r>
              <a:rPr lang="en-US" b="1" dirty="0"/>
              <a:t>1.0 Implementation</a:t>
            </a:r>
          </a:p>
          <a:p>
            <a:pPr lvl="2">
              <a:spcBef>
                <a:spcPts val="0"/>
              </a:spcBef>
              <a:spcAft>
                <a:spcPts val="600"/>
              </a:spcAft>
            </a:pPr>
            <a:r>
              <a:rPr lang="en-US" b="1" dirty="0"/>
              <a:t>2.0 Anti-poaching</a:t>
            </a:r>
          </a:p>
          <a:p>
            <a:pPr lvl="2">
              <a:spcBef>
                <a:spcPts val="0"/>
              </a:spcBef>
              <a:spcAft>
                <a:spcPts val="600"/>
              </a:spcAft>
            </a:pPr>
            <a:r>
              <a:rPr lang="en-US" b="1" dirty="0"/>
              <a:t>3.0 Sustainable use and trade</a:t>
            </a:r>
          </a:p>
          <a:p>
            <a:pPr lvl="2">
              <a:spcBef>
                <a:spcPts val="0"/>
              </a:spcBef>
              <a:spcAft>
                <a:spcPts val="600"/>
              </a:spcAft>
            </a:pPr>
            <a:r>
              <a:rPr lang="en-US" b="1" dirty="0"/>
              <a:t>4.0 Work with local people</a:t>
            </a:r>
          </a:p>
          <a:p>
            <a:pPr lvl="2">
              <a:spcBef>
                <a:spcPts val="0"/>
              </a:spcBef>
              <a:spcAft>
                <a:spcPts val="600"/>
              </a:spcAft>
            </a:pPr>
            <a:r>
              <a:rPr lang="en-US" b="1" dirty="0"/>
              <a:t>5.0 Awareness</a:t>
            </a:r>
          </a:p>
          <a:p>
            <a:pPr lvl="2">
              <a:spcBef>
                <a:spcPts val="0"/>
              </a:spcBef>
              <a:spcAft>
                <a:spcPts val="600"/>
              </a:spcAft>
            </a:pPr>
            <a:r>
              <a:rPr lang="en-US" b="1" dirty="0"/>
              <a:t>6.0 Habitat and environmental factors</a:t>
            </a:r>
          </a:p>
          <a:p>
            <a:pPr lvl="2">
              <a:spcBef>
                <a:spcPts val="0"/>
              </a:spcBef>
              <a:spcAft>
                <a:spcPts val="600"/>
              </a:spcAft>
            </a:pPr>
            <a:r>
              <a:rPr lang="en-US" b="1" dirty="0"/>
              <a:t>7.0 Protected areas</a:t>
            </a:r>
          </a:p>
          <a:p>
            <a:pPr lvl="2">
              <a:spcBef>
                <a:spcPts val="0"/>
              </a:spcBef>
              <a:spcAft>
                <a:spcPts val="600"/>
              </a:spcAft>
            </a:pPr>
            <a:r>
              <a:rPr lang="en-US" b="1" dirty="0"/>
              <a:t>8.0 Population monitoring</a:t>
            </a:r>
          </a:p>
          <a:p>
            <a:pPr lvl="2">
              <a:spcBef>
                <a:spcPts val="0"/>
              </a:spcBef>
              <a:spcAft>
                <a:spcPts val="600"/>
              </a:spcAft>
            </a:pPr>
            <a:r>
              <a:rPr lang="en-US" b="1" dirty="0"/>
              <a:t>9.0 Captive breeding</a:t>
            </a:r>
          </a:p>
          <a:p>
            <a:pPr lvl="2">
              <a:spcBef>
                <a:spcPts val="0"/>
              </a:spcBef>
              <a:spcAft>
                <a:spcPts val="600"/>
              </a:spcAft>
            </a:pPr>
            <a:r>
              <a:rPr lang="en-US" b="1" dirty="0"/>
              <a:t>10.0 Health and disease</a:t>
            </a:r>
          </a:p>
          <a:p>
            <a:pPr lvl="2">
              <a:spcBef>
                <a:spcPts val="0"/>
              </a:spcBef>
              <a:spcAft>
                <a:spcPts val="600"/>
              </a:spcAft>
            </a:pPr>
            <a:endParaRPr lang="en-US" dirty="0"/>
          </a:p>
          <a:p>
            <a:pPr lvl="2">
              <a:spcBef>
                <a:spcPts val="0"/>
              </a:spcBef>
              <a:spcAft>
                <a:spcPts val="600"/>
              </a:spcAft>
            </a:pPr>
            <a:endParaRPr lang="de-DE" dirty="0"/>
          </a:p>
        </p:txBody>
      </p:sp>
      <p:sp>
        <p:nvSpPr>
          <p:cNvPr id="4" name="Inhaltsplatzhalter 2">
            <a:extLst>
              <a:ext uri="{FF2B5EF4-FFF2-40B4-BE49-F238E27FC236}">
                <a16:creationId xmlns:a16="http://schemas.microsoft.com/office/drawing/2014/main" id="{89BE7D08-475D-456A-8D2F-CEA2DF536DF7}"/>
              </a:ext>
            </a:extLst>
          </p:cNvPr>
          <p:cNvSpPr txBox="1">
            <a:spLocks/>
          </p:cNvSpPr>
          <p:nvPr/>
        </p:nvSpPr>
        <p:spPr>
          <a:xfrm>
            <a:off x="5736595" y="2357590"/>
            <a:ext cx="6278621" cy="4171226"/>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a:spcBef>
                <a:spcPts val="0"/>
              </a:spcBef>
              <a:spcAft>
                <a:spcPts val="600"/>
              </a:spcAft>
            </a:pPr>
            <a:r>
              <a:rPr lang="ru-RU" b="1" dirty="0"/>
              <a:t>Введение</a:t>
            </a:r>
          </a:p>
          <a:p>
            <a:pPr lvl="2">
              <a:spcBef>
                <a:spcPts val="0"/>
              </a:spcBef>
              <a:spcAft>
                <a:spcPts val="600"/>
              </a:spcAft>
            </a:pPr>
            <a:r>
              <a:rPr lang="ru-RU" b="1" dirty="0"/>
              <a:t>Статус сохранности и тренд</a:t>
            </a:r>
          </a:p>
          <a:p>
            <a:pPr lvl="2">
              <a:spcBef>
                <a:spcPts val="0"/>
              </a:spcBef>
              <a:spcAft>
                <a:spcPts val="600"/>
              </a:spcAft>
            </a:pPr>
            <a:r>
              <a:rPr lang="ru-RU" b="1" dirty="0"/>
              <a:t>Правовой статус вида</a:t>
            </a:r>
          </a:p>
          <a:p>
            <a:pPr lvl="2">
              <a:spcBef>
                <a:spcPts val="0"/>
              </a:spcBef>
              <a:spcAft>
                <a:spcPts val="600"/>
              </a:spcAft>
            </a:pPr>
            <a:r>
              <a:rPr lang="ru-RU" b="1" dirty="0"/>
              <a:t>Обзор выполнения СМРП </a:t>
            </a:r>
            <a:r>
              <a:rPr lang="en-US" b="1" dirty="0"/>
              <a:t>2021 – 2025</a:t>
            </a:r>
          </a:p>
          <a:p>
            <a:pPr lvl="2">
              <a:spcBef>
                <a:spcPts val="0"/>
              </a:spcBef>
              <a:spcAft>
                <a:spcPts val="600"/>
              </a:spcAft>
            </a:pPr>
            <a:r>
              <a:rPr lang="en-US" b="1" dirty="0"/>
              <a:t>1.0 </a:t>
            </a:r>
            <a:r>
              <a:rPr lang="ru-RU" b="1" dirty="0"/>
              <a:t>Выполнение</a:t>
            </a:r>
            <a:endParaRPr lang="en-US" b="1" dirty="0"/>
          </a:p>
          <a:p>
            <a:pPr lvl="2">
              <a:spcBef>
                <a:spcPts val="0"/>
              </a:spcBef>
              <a:spcAft>
                <a:spcPts val="600"/>
              </a:spcAft>
            </a:pPr>
            <a:r>
              <a:rPr lang="en-US" b="1" dirty="0"/>
              <a:t>2.0 </a:t>
            </a:r>
            <a:r>
              <a:rPr lang="ru-RU" b="1" dirty="0"/>
              <a:t>Борьба с браконьерством</a:t>
            </a:r>
            <a:endParaRPr lang="en-US" b="1" dirty="0"/>
          </a:p>
          <a:p>
            <a:pPr lvl="2">
              <a:spcBef>
                <a:spcPts val="0"/>
              </a:spcBef>
              <a:spcAft>
                <a:spcPts val="600"/>
              </a:spcAft>
            </a:pPr>
            <a:r>
              <a:rPr lang="en-US" b="1" dirty="0"/>
              <a:t>3.0 </a:t>
            </a:r>
            <a:r>
              <a:rPr lang="ru-RU" b="1" dirty="0"/>
              <a:t>Устойчивое использование и торговля</a:t>
            </a:r>
            <a:endParaRPr lang="en-US" b="1" dirty="0"/>
          </a:p>
          <a:p>
            <a:pPr lvl="2">
              <a:spcBef>
                <a:spcPts val="0"/>
              </a:spcBef>
              <a:spcAft>
                <a:spcPts val="600"/>
              </a:spcAft>
            </a:pPr>
            <a:r>
              <a:rPr lang="en-US" b="1" dirty="0"/>
              <a:t>4.0 </a:t>
            </a:r>
            <a:r>
              <a:rPr lang="ru-RU" b="1" dirty="0"/>
              <a:t>Работа с местным населением</a:t>
            </a:r>
            <a:endParaRPr lang="en-US" b="1" dirty="0"/>
          </a:p>
          <a:p>
            <a:pPr lvl="2">
              <a:spcBef>
                <a:spcPts val="0"/>
              </a:spcBef>
              <a:spcAft>
                <a:spcPts val="600"/>
              </a:spcAft>
            </a:pPr>
            <a:r>
              <a:rPr lang="en-US" b="1" dirty="0"/>
              <a:t>5.0 </a:t>
            </a:r>
            <a:r>
              <a:rPr lang="ru-RU" b="1" dirty="0"/>
              <a:t>Осведомленность</a:t>
            </a:r>
            <a:endParaRPr lang="en-US" b="1" dirty="0"/>
          </a:p>
          <a:p>
            <a:pPr lvl="2">
              <a:spcBef>
                <a:spcPts val="0"/>
              </a:spcBef>
              <a:spcAft>
                <a:spcPts val="600"/>
              </a:spcAft>
            </a:pPr>
            <a:r>
              <a:rPr lang="en-US" b="1" dirty="0"/>
              <a:t>6.0 </a:t>
            </a:r>
            <a:r>
              <a:rPr lang="ru-RU" b="1" dirty="0"/>
              <a:t>Местообитания и экологические факторы</a:t>
            </a:r>
            <a:endParaRPr lang="en-US" b="1" dirty="0"/>
          </a:p>
          <a:p>
            <a:pPr lvl="2">
              <a:spcBef>
                <a:spcPts val="0"/>
              </a:spcBef>
              <a:spcAft>
                <a:spcPts val="600"/>
              </a:spcAft>
            </a:pPr>
            <a:r>
              <a:rPr lang="en-US" b="1" dirty="0"/>
              <a:t>7.0 </a:t>
            </a:r>
            <a:r>
              <a:rPr lang="ru-RU" b="1" dirty="0"/>
              <a:t>Охраняемые природные территории</a:t>
            </a:r>
            <a:endParaRPr lang="en-US" b="1" dirty="0"/>
          </a:p>
          <a:p>
            <a:pPr lvl="2">
              <a:spcBef>
                <a:spcPts val="0"/>
              </a:spcBef>
              <a:spcAft>
                <a:spcPts val="600"/>
              </a:spcAft>
            </a:pPr>
            <a:r>
              <a:rPr lang="en-US" b="1" dirty="0"/>
              <a:t>8.0 </a:t>
            </a:r>
            <a:r>
              <a:rPr lang="ru-RU" b="1" dirty="0"/>
              <a:t>Мониторинг популяции</a:t>
            </a:r>
            <a:endParaRPr lang="en-US" b="1" dirty="0"/>
          </a:p>
          <a:p>
            <a:pPr lvl="2">
              <a:spcBef>
                <a:spcPts val="0"/>
              </a:spcBef>
              <a:spcAft>
                <a:spcPts val="600"/>
              </a:spcAft>
            </a:pPr>
            <a:r>
              <a:rPr lang="en-US" b="1" dirty="0"/>
              <a:t>9.0 </a:t>
            </a:r>
            <a:r>
              <a:rPr lang="ru-RU" b="1" dirty="0"/>
              <a:t>Разведение в неволе</a:t>
            </a:r>
            <a:endParaRPr lang="en-US" b="1" dirty="0"/>
          </a:p>
          <a:p>
            <a:pPr lvl="2">
              <a:spcBef>
                <a:spcPts val="0"/>
              </a:spcBef>
              <a:spcAft>
                <a:spcPts val="600"/>
              </a:spcAft>
            </a:pPr>
            <a:r>
              <a:rPr lang="en-US" b="1" dirty="0"/>
              <a:t>10.0 </a:t>
            </a:r>
            <a:r>
              <a:rPr lang="ru-RU" b="1" dirty="0"/>
              <a:t>Здоровье и болезни</a:t>
            </a:r>
            <a:endParaRPr lang="en-US" b="1" dirty="0"/>
          </a:p>
          <a:p>
            <a:pPr lvl="2">
              <a:spcBef>
                <a:spcPts val="0"/>
              </a:spcBef>
              <a:spcAft>
                <a:spcPts val="600"/>
              </a:spcAft>
            </a:pPr>
            <a:endParaRPr lang="en-US" dirty="0"/>
          </a:p>
          <a:p>
            <a:pPr lvl="2">
              <a:spcBef>
                <a:spcPts val="0"/>
              </a:spcBef>
              <a:spcAft>
                <a:spcPts val="600"/>
              </a:spcAft>
            </a:pPr>
            <a:endParaRPr lang="de-DE" dirty="0"/>
          </a:p>
        </p:txBody>
      </p:sp>
    </p:spTree>
    <p:extLst>
      <p:ext uri="{BB962C8B-B14F-4D97-AF65-F5344CB8AC3E}">
        <p14:creationId xmlns:p14="http://schemas.microsoft.com/office/powerpoint/2010/main" val="2486211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89BE7D08-475D-456A-8D2F-CEA2DF536DF7}"/>
              </a:ext>
            </a:extLst>
          </p:cNvPr>
          <p:cNvSpPr>
            <a:spLocks noGrp="1"/>
          </p:cNvSpPr>
          <p:nvPr>
            <p:ph idx="1"/>
          </p:nvPr>
        </p:nvSpPr>
        <p:spPr>
          <a:xfrm>
            <a:off x="100257" y="1821259"/>
            <a:ext cx="5569023" cy="4770098"/>
          </a:xfrm>
        </p:spPr>
        <p:txBody>
          <a:bodyPr/>
          <a:lstStyle/>
          <a:p>
            <a:pPr marL="0" indent="0">
              <a:spcBef>
                <a:spcPts val="0"/>
              </a:spcBef>
              <a:spcAft>
                <a:spcPts val="600"/>
              </a:spcAft>
              <a:buNone/>
            </a:pPr>
            <a:r>
              <a:rPr lang="ru-RU" sz="1600" b="1" dirty="0"/>
              <a:t>11.0 </a:t>
            </a:r>
            <a:r>
              <a:rPr lang="en-US" sz="1600" b="1" dirty="0"/>
              <a:t>North-West Pre-Caspian region population (Russian Federation)</a:t>
            </a:r>
          </a:p>
          <a:p>
            <a:pPr marL="0" indent="0">
              <a:spcBef>
                <a:spcPts val="0"/>
              </a:spcBef>
              <a:spcAft>
                <a:spcPts val="600"/>
              </a:spcAft>
              <a:buNone/>
            </a:pPr>
            <a:r>
              <a:rPr lang="en-US" sz="1600" b="1" dirty="0"/>
              <a:t>12.0 Ural population</a:t>
            </a:r>
          </a:p>
          <a:p>
            <a:pPr marL="0" indent="0">
              <a:spcBef>
                <a:spcPts val="0"/>
              </a:spcBef>
              <a:spcAft>
                <a:spcPts val="600"/>
              </a:spcAft>
              <a:buNone/>
            </a:pPr>
            <a:r>
              <a:rPr lang="en-US" sz="1600" b="1" dirty="0"/>
              <a:t>13.0 </a:t>
            </a:r>
            <a:r>
              <a:rPr lang="en-US" sz="1600" b="1" dirty="0" err="1"/>
              <a:t>Ustyurt</a:t>
            </a:r>
            <a:r>
              <a:rPr lang="en-US" sz="1600" b="1" dirty="0"/>
              <a:t> population</a:t>
            </a:r>
          </a:p>
          <a:p>
            <a:pPr marL="0" indent="0">
              <a:spcBef>
                <a:spcPts val="0"/>
              </a:spcBef>
              <a:spcAft>
                <a:spcPts val="600"/>
              </a:spcAft>
              <a:buNone/>
            </a:pPr>
            <a:r>
              <a:rPr lang="en-US" sz="1600" b="1" dirty="0"/>
              <a:t>14.0 </a:t>
            </a:r>
            <a:r>
              <a:rPr lang="en-US" sz="1600" b="1" dirty="0" err="1"/>
              <a:t>Betpak-Dala</a:t>
            </a:r>
            <a:r>
              <a:rPr lang="en-US" sz="1600" b="1" dirty="0"/>
              <a:t> population</a:t>
            </a:r>
          </a:p>
          <a:p>
            <a:pPr marL="0" indent="0">
              <a:spcBef>
                <a:spcPts val="0"/>
              </a:spcBef>
              <a:spcAft>
                <a:spcPts val="600"/>
              </a:spcAft>
              <a:buNone/>
            </a:pPr>
            <a:r>
              <a:rPr lang="en-US" sz="1600" b="1" dirty="0"/>
              <a:t>15.0 Mongolian population</a:t>
            </a:r>
          </a:p>
          <a:p>
            <a:pPr>
              <a:spcBef>
                <a:spcPts val="0"/>
              </a:spcBef>
              <a:spcAft>
                <a:spcPts val="600"/>
              </a:spcAft>
            </a:pPr>
            <a:r>
              <a:rPr lang="en-US" sz="1600" b="1" dirty="0"/>
              <a:t>Conclusion: successes, challenges and main conservation needs</a:t>
            </a:r>
          </a:p>
          <a:p>
            <a:pPr>
              <a:spcBef>
                <a:spcPts val="0"/>
              </a:spcBef>
              <a:spcAft>
                <a:spcPts val="600"/>
              </a:spcAft>
            </a:pPr>
            <a:r>
              <a:rPr lang="en-US" sz="1600" b="1" dirty="0"/>
              <a:t> References</a:t>
            </a:r>
          </a:p>
          <a:p>
            <a:pPr>
              <a:spcBef>
                <a:spcPts val="0"/>
              </a:spcBef>
              <a:spcAft>
                <a:spcPts val="600"/>
              </a:spcAft>
            </a:pPr>
            <a:r>
              <a:rPr lang="en-US" sz="1600" b="1" dirty="0"/>
              <a:t>Annex: information and implementation gaps</a:t>
            </a:r>
            <a:endParaRPr lang="de-DE" sz="1600" b="1" dirty="0"/>
          </a:p>
        </p:txBody>
      </p:sp>
      <p:sp>
        <p:nvSpPr>
          <p:cNvPr id="4" name="Inhaltsplatzhalter 2">
            <a:extLst>
              <a:ext uri="{FF2B5EF4-FFF2-40B4-BE49-F238E27FC236}">
                <a16:creationId xmlns:a16="http://schemas.microsoft.com/office/drawing/2014/main" id="{89BE7D08-475D-456A-8D2F-CEA2DF536DF7}"/>
              </a:ext>
            </a:extLst>
          </p:cNvPr>
          <p:cNvSpPr txBox="1">
            <a:spLocks/>
          </p:cNvSpPr>
          <p:nvPr/>
        </p:nvSpPr>
        <p:spPr>
          <a:xfrm>
            <a:off x="5967657" y="1821259"/>
            <a:ext cx="5370903" cy="477009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Font typeface="Arial" panose="020B0604020202020204" pitchFamily="34" charset="0"/>
              <a:buNone/>
            </a:pPr>
            <a:r>
              <a:rPr lang="ru-RU" sz="1600" b="1" dirty="0"/>
              <a:t>11.0 Популяция Северо-Западного </a:t>
            </a:r>
            <a:r>
              <a:rPr lang="ru-RU" sz="1600" b="1" dirty="0" err="1"/>
              <a:t>Прикаспия</a:t>
            </a:r>
            <a:r>
              <a:rPr lang="ru-RU" sz="1600" b="1" dirty="0"/>
              <a:t> (Российская Федерация)</a:t>
            </a:r>
            <a:endParaRPr lang="en-US" sz="1600" b="1" dirty="0"/>
          </a:p>
          <a:p>
            <a:pPr marL="0" indent="0">
              <a:spcBef>
                <a:spcPts val="0"/>
              </a:spcBef>
              <a:spcAft>
                <a:spcPts val="600"/>
              </a:spcAft>
              <a:buFont typeface="Arial" panose="020B0604020202020204" pitchFamily="34" charset="0"/>
              <a:buNone/>
            </a:pPr>
            <a:r>
              <a:rPr lang="en-US" sz="1600" b="1" dirty="0"/>
              <a:t>12.0 </a:t>
            </a:r>
            <a:r>
              <a:rPr lang="ru-RU" sz="1600" b="1" dirty="0"/>
              <a:t>Уральская популяция</a:t>
            </a:r>
            <a:endParaRPr lang="en-US" sz="1600" b="1" dirty="0"/>
          </a:p>
          <a:p>
            <a:pPr marL="0" indent="0">
              <a:spcBef>
                <a:spcPts val="0"/>
              </a:spcBef>
              <a:spcAft>
                <a:spcPts val="600"/>
              </a:spcAft>
              <a:buFont typeface="Arial" panose="020B0604020202020204" pitchFamily="34" charset="0"/>
              <a:buNone/>
            </a:pPr>
            <a:r>
              <a:rPr lang="en-US" sz="1600" b="1" dirty="0"/>
              <a:t>13.0 </a:t>
            </a:r>
            <a:r>
              <a:rPr lang="ru-RU" sz="1600" b="1" dirty="0" err="1"/>
              <a:t>Устюртская</a:t>
            </a:r>
            <a:r>
              <a:rPr lang="ru-RU" sz="1600" b="1" dirty="0"/>
              <a:t> популяция</a:t>
            </a:r>
            <a:endParaRPr lang="en-US" sz="1600" b="1" dirty="0"/>
          </a:p>
          <a:p>
            <a:pPr marL="0" indent="0">
              <a:spcBef>
                <a:spcPts val="0"/>
              </a:spcBef>
              <a:spcAft>
                <a:spcPts val="600"/>
              </a:spcAft>
              <a:buFont typeface="Arial" panose="020B0604020202020204" pitchFamily="34" charset="0"/>
              <a:buNone/>
            </a:pPr>
            <a:r>
              <a:rPr lang="en-US" sz="1600" b="1" dirty="0"/>
              <a:t>14.0 </a:t>
            </a:r>
            <a:r>
              <a:rPr lang="ru-RU" sz="1600" b="1" dirty="0" err="1"/>
              <a:t>Бетпакдалинская</a:t>
            </a:r>
            <a:r>
              <a:rPr lang="ru-RU" sz="1600" b="1" dirty="0"/>
              <a:t> популяция</a:t>
            </a:r>
            <a:endParaRPr lang="en-US" sz="1600" b="1" dirty="0"/>
          </a:p>
          <a:p>
            <a:pPr marL="0" indent="0">
              <a:spcBef>
                <a:spcPts val="0"/>
              </a:spcBef>
              <a:spcAft>
                <a:spcPts val="600"/>
              </a:spcAft>
              <a:buFont typeface="Arial" panose="020B0604020202020204" pitchFamily="34" charset="0"/>
              <a:buNone/>
            </a:pPr>
            <a:r>
              <a:rPr lang="en-US" sz="1600" b="1" dirty="0"/>
              <a:t>15.0 </a:t>
            </a:r>
            <a:r>
              <a:rPr lang="ru-RU" sz="1600" b="1" dirty="0"/>
              <a:t>Монгольская популяция</a:t>
            </a:r>
            <a:endParaRPr lang="en-US" sz="1600" b="1" dirty="0"/>
          </a:p>
          <a:p>
            <a:pPr>
              <a:spcBef>
                <a:spcPts val="0"/>
              </a:spcBef>
              <a:spcAft>
                <a:spcPts val="600"/>
              </a:spcAft>
            </a:pPr>
            <a:r>
              <a:rPr lang="ru-RU" sz="1600" b="1" dirty="0"/>
              <a:t>Заключение: успехи, проблемы и основные природоохранные потребности</a:t>
            </a:r>
            <a:endParaRPr lang="en-US" sz="1600" b="1" dirty="0"/>
          </a:p>
          <a:p>
            <a:pPr>
              <a:spcBef>
                <a:spcPts val="0"/>
              </a:spcBef>
              <a:spcAft>
                <a:spcPts val="600"/>
              </a:spcAft>
            </a:pPr>
            <a:r>
              <a:rPr lang="en-US" sz="1600" b="1" dirty="0"/>
              <a:t> </a:t>
            </a:r>
            <a:r>
              <a:rPr lang="ru-RU" sz="1600" b="1" dirty="0"/>
              <a:t>Список литературы</a:t>
            </a:r>
            <a:endParaRPr lang="en-US" sz="1600" b="1" dirty="0"/>
          </a:p>
          <a:p>
            <a:pPr>
              <a:spcBef>
                <a:spcPts val="0"/>
              </a:spcBef>
              <a:spcAft>
                <a:spcPts val="600"/>
              </a:spcAft>
            </a:pPr>
            <a:r>
              <a:rPr lang="ru-RU" sz="1600" b="1" dirty="0"/>
              <a:t>Приложение</a:t>
            </a:r>
            <a:r>
              <a:rPr lang="en-US" sz="1600" b="1" dirty="0"/>
              <a:t>: </a:t>
            </a:r>
            <a:r>
              <a:rPr lang="ru-RU" sz="1600" b="1" dirty="0"/>
              <a:t>пробелы в информации и реализации</a:t>
            </a:r>
            <a:endParaRPr lang="de-DE" sz="1600" b="1" dirty="0"/>
          </a:p>
        </p:txBody>
      </p:sp>
    </p:spTree>
    <p:extLst>
      <p:ext uri="{BB962C8B-B14F-4D97-AF65-F5344CB8AC3E}">
        <p14:creationId xmlns:p14="http://schemas.microsoft.com/office/powerpoint/2010/main" val="2924167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a:extLst>
              <a:ext uri="{FF2B5EF4-FFF2-40B4-BE49-F238E27FC236}">
                <a16:creationId xmlns:a16="http://schemas.microsoft.com/office/drawing/2014/main" id="{C7A54B61-8541-AB40-BD1C-F80E8A424061}"/>
              </a:ext>
            </a:extLst>
          </p:cNvPr>
          <p:cNvPicPr>
            <a:picLocks noGrp="1" noChangeAspect="1"/>
          </p:cNvPicPr>
          <p:nvPr>
            <p:ph type="pic" sz="quarter" idx="13"/>
          </p:nvPr>
        </p:nvPicPr>
        <p:blipFill>
          <a:blip r:embed="rId2" cstate="screen">
            <a:extLst>
              <a:ext uri="{28A0092B-C50C-407E-A947-70E740481C1C}">
                <a14:useLocalDpi xmlns:a14="http://schemas.microsoft.com/office/drawing/2010/main"/>
              </a:ext>
            </a:extLst>
          </a:blip>
          <a:srcRect/>
          <a:stretch/>
        </p:blipFill>
        <p:spPr>
          <a:xfrm>
            <a:off x="5" y="-1269996"/>
            <a:ext cx="12191995" cy="8127996"/>
          </a:xfrm>
        </p:spPr>
      </p:pic>
      <p:sp>
        <p:nvSpPr>
          <p:cNvPr id="32" name="Picture Placeholder 13">
            <a:extLst>
              <a:ext uri="{FF2B5EF4-FFF2-40B4-BE49-F238E27FC236}">
                <a16:creationId xmlns:a16="http://schemas.microsoft.com/office/drawing/2014/main" id="{8DBDD9F7-3B84-F743-95F4-C9FA74DA597F}"/>
              </a:ext>
            </a:extLst>
          </p:cNvPr>
          <p:cNvSpPr txBox="1">
            <a:spLocks/>
          </p:cNvSpPr>
          <p:nvPr/>
        </p:nvSpPr>
        <p:spPr>
          <a:xfrm flipH="1">
            <a:off x="0" y="3895249"/>
            <a:ext cx="12192000" cy="2962751"/>
          </a:xfrm>
          <a:custGeom>
            <a:avLst/>
            <a:gdLst>
              <a:gd name="connsiteX0" fmla="*/ 12486732 w 13339868"/>
              <a:gd name="connsiteY0" fmla="*/ 1914 h 2962751"/>
              <a:gd name="connsiteX1" fmla="*/ 6703529 w 13339868"/>
              <a:gd name="connsiteY1" fmla="*/ 827870 h 2962751"/>
              <a:gd name="connsiteX2" fmla="*/ 704617 w 13339868"/>
              <a:gd name="connsiteY2" fmla="*/ 1735152 h 2962751"/>
              <a:gd name="connsiteX3" fmla="*/ 0 w 13339868"/>
              <a:gd name="connsiteY3" fmla="*/ 1775657 h 2962751"/>
              <a:gd name="connsiteX4" fmla="*/ 0 w 13339868"/>
              <a:gd name="connsiteY4" fmla="*/ 2962751 h 2962751"/>
              <a:gd name="connsiteX5" fmla="*/ 13339868 w 13339868"/>
              <a:gd name="connsiteY5" fmla="*/ 2962751 h 2962751"/>
              <a:gd name="connsiteX6" fmla="*/ 13339868 w 13339868"/>
              <a:gd name="connsiteY6" fmla="*/ 13763 h 2962751"/>
              <a:gd name="connsiteX7" fmla="*/ 12991874 w 13339868"/>
              <a:gd name="connsiteY7" fmla="*/ 2211 h 2962751"/>
              <a:gd name="connsiteX8" fmla="*/ 12486732 w 13339868"/>
              <a:gd name="connsiteY8" fmla="*/ 1914 h 296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39868" h="2962751">
                <a:moveTo>
                  <a:pt x="12486732" y="1914"/>
                </a:moveTo>
                <a:cubicBezTo>
                  <a:pt x="11089145" y="23578"/>
                  <a:pt x="9273241" y="233112"/>
                  <a:pt x="6703529" y="827870"/>
                </a:cubicBezTo>
                <a:cubicBezTo>
                  <a:pt x="4500510" y="1337758"/>
                  <a:pt x="2693772" y="1601336"/>
                  <a:pt x="704617" y="1735152"/>
                </a:cubicBezTo>
                <a:lnTo>
                  <a:pt x="0" y="1775657"/>
                </a:lnTo>
                <a:lnTo>
                  <a:pt x="0" y="2962751"/>
                </a:lnTo>
                <a:lnTo>
                  <a:pt x="13339868" y="2962751"/>
                </a:lnTo>
                <a:lnTo>
                  <a:pt x="13339868" y="13763"/>
                </a:lnTo>
                <a:lnTo>
                  <a:pt x="12991874" y="2211"/>
                </a:lnTo>
                <a:cubicBezTo>
                  <a:pt x="12829592" y="-567"/>
                  <a:pt x="12661430" y="-794"/>
                  <a:pt x="12486732" y="1914"/>
                </a:cubicBezTo>
                <a:close/>
              </a:path>
            </a:pathLst>
          </a:custGeom>
          <a:solidFill>
            <a:schemeClr val="tx1">
              <a:alpha val="62000"/>
            </a:schemeClr>
          </a:solidFill>
        </p:spPr>
        <p:txBody>
          <a:bodyPr vert="horz" wrap="square"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GB" sz="1800" b="0" kern="1200" dirty="0">
                <a:solidFill>
                  <a:schemeClr val="tx1">
                    <a:alpha val="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t>Insert Image</a:t>
            </a:r>
          </a:p>
        </p:txBody>
      </p:sp>
      <p:sp>
        <p:nvSpPr>
          <p:cNvPr id="12" name="Rectangle 11" descr="Lower accent block for slide image">
            <a:extLst>
              <a:ext uri="{FF2B5EF4-FFF2-40B4-BE49-F238E27FC236}">
                <a16:creationId xmlns:a16="http://schemas.microsoft.com/office/drawing/2014/main" id="{D7F67FDF-D697-3249-AD21-75F6353FFBA5}"/>
              </a:ext>
            </a:extLst>
          </p:cNvPr>
          <p:cNvSpPr/>
          <p:nvPr/>
        </p:nvSpPr>
        <p:spPr>
          <a:xfrm>
            <a:off x="438912" y="4690872"/>
            <a:ext cx="73152" cy="118872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51" name="Title 50">
            <a:extLst>
              <a:ext uri="{FF2B5EF4-FFF2-40B4-BE49-F238E27FC236}">
                <a16:creationId xmlns:a16="http://schemas.microsoft.com/office/drawing/2014/main" id="{D8694222-4D81-4A9A-93A2-23C89102F234}"/>
              </a:ext>
            </a:extLst>
          </p:cNvPr>
          <p:cNvSpPr>
            <a:spLocks noGrp="1"/>
          </p:cNvSpPr>
          <p:nvPr>
            <p:ph type="ctrTitle"/>
          </p:nvPr>
        </p:nvSpPr>
        <p:spPr>
          <a:xfrm>
            <a:off x="694871" y="4663541"/>
            <a:ext cx="4907643" cy="1311128"/>
          </a:xfrm>
        </p:spPr>
        <p:txBody>
          <a:bodyPr/>
          <a:lstStyle/>
          <a:p>
            <a:r>
              <a:rPr lang="en-GB" dirty="0"/>
              <a:t>THANK YOU</a:t>
            </a:r>
            <a:br>
              <a:rPr lang="ru-RU" dirty="0"/>
            </a:br>
            <a:r>
              <a:rPr lang="ru-RU" dirty="0"/>
              <a:t>Спасибо</a:t>
            </a:r>
            <a:endParaRPr lang="en-GB" dirty="0"/>
          </a:p>
        </p:txBody>
      </p:sp>
    </p:spTree>
    <p:extLst>
      <p:ext uri="{BB962C8B-B14F-4D97-AF65-F5344CB8AC3E}">
        <p14:creationId xmlns:p14="http://schemas.microsoft.com/office/powerpoint/2010/main" val="3082186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MSFT_01">
      <a:dk1>
        <a:sysClr val="windowText" lastClr="000000"/>
      </a:dk1>
      <a:lt1>
        <a:sysClr val="window" lastClr="FFFFFF"/>
      </a:lt1>
      <a:dk2>
        <a:srgbClr val="3F3F3F"/>
      </a:dk2>
      <a:lt2>
        <a:srgbClr val="FFFFFF"/>
      </a:lt2>
      <a:accent1>
        <a:srgbClr val="01C6FD"/>
      </a:accent1>
      <a:accent2>
        <a:srgbClr val="067F9C"/>
      </a:accent2>
      <a:accent3>
        <a:srgbClr val="014E52"/>
      </a:accent3>
      <a:accent4>
        <a:srgbClr val="ED7D31"/>
      </a:accent4>
      <a:accent5>
        <a:srgbClr val="79AE02"/>
      </a:accent5>
      <a:accent6>
        <a:srgbClr val="0070C0"/>
      </a:accent6>
      <a:hlink>
        <a:srgbClr val="01C6FD"/>
      </a:hlink>
      <a:folHlink>
        <a:srgbClr val="954F72"/>
      </a:folHlink>
    </a:clrScheme>
    <a:fontScheme name="MSFT_01">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Minimalist_Template_03_CA - v7" id="{215D63C3-B139-4AD7-9F60-51396BC82D2C}" vid="{FAE53EBD-DCD0-4C4A-8B10-EB06EA2364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a7b50396-0b06-45c1-b28e-46f86d566a10" xsi:nil="true"/>
    <TaxCatchAll xmlns="985ec44e-1bab-4c0b-9df0-6ba128686fc9" xsi:nil="true"/>
    <TaxKeywordTaxHTField xmlns="c15478a5-0be8-4f5d-8383-b307d5ba8bf6">
      <Terms xmlns="http://schemas.microsoft.com/office/infopath/2007/PartnerControls"/>
    </TaxKeywordTaxHTField>
    <lcf76f155ced4ddcb4097134ff3c332f xmlns="a7b50396-0b06-45c1-b28e-46f86d566a10">
      <Terms xmlns="http://schemas.microsoft.com/office/infopath/2007/PartnerControls"/>
    </lcf76f155ced4ddcb4097134ff3c332f>
    <MariaJoseOrtiz xmlns="a7b50396-0b06-45c1-b28e-46f86d566a10" xsi:nil="true"/>
    <Notes xmlns="a7b50396-0b06-45c1-b28e-46f86d566a10" xsi:nil="true"/>
    <Sent xmlns="a7b50396-0b06-45c1-b28e-46f86d566a10" xsi:nil="true"/>
    <Reviewer xmlns="a7b50396-0b06-45c1-b28e-46f86d566a1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929416AA0540C42B015682282C961AD" ma:contentTypeVersion="25" ma:contentTypeDescription="Create a new document." ma:contentTypeScope="" ma:versionID="8f997218138695204513a4479a695344">
  <xsd:schema xmlns:xsd="http://www.w3.org/2001/XMLSchema" xmlns:xs="http://www.w3.org/2001/XMLSchema" xmlns:p="http://schemas.microsoft.com/office/2006/metadata/properties" xmlns:ns2="a7b50396-0b06-45c1-b28e-46f86d566a10" xmlns:ns3="985ec44e-1bab-4c0b-9df0-6ba128686fc9" xmlns:ns4="c15478a5-0be8-4f5d-8383-b307d5ba8bf6" targetNamespace="http://schemas.microsoft.com/office/2006/metadata/properties" ma:root="true" ma:fieldsID="78834a7af0b33f83a2068af434d2656a" ns2:_="" ns3:_="" ns4:_="">
    <xsd:import namespace="a7b50396-0b06-45c1-b28e-46f86d566a10"/>
    <xsd:import namespace="985ec44e-1bab-4c0b-9df0-6ba128686fc9"/>
    <xsd:import namespace="c15478a5-0be8-4f5d-8383-b307d5ba8bf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2:MediaLengthInSeconds" minOccurs="0"/>
                <xsd:element ref="ns4:SharedWithUsers" minOccurs="0"/>
                <xsd:element ref="ns4:SharedWithDetails" minOccurs="0"/>
                <xsd:element ref="ns4:TaxKeywordTaxHTField" minOccurs="0"/>
                <xsd:element ref="ns2:_Flow_SignoffStatus" minOccurs="0"/>
                <xsd:element ref="ns2:Reviewer" minOccurs="0"/>
                <xsd:element ref="ns2:MariaJoseOrtiz" minOccurs="0"/>
                <xsd:element ref="ns2:MediaServiceObjectDetectorVersions" minOccurs="0"/>
                <xsd:element ref="ns2:Notes" minOccurs="0"/>
                <xsd:element ref="ns2:Sent"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b50396-0b06-45c1-b28e-46f86d566a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_Flow_SignoffStatus" ma:index="23" nillable="true" ma:displayName="Sign-off status" ma:internalName="Sign_x002d_off_x0020_status">
      <xsd:simpleType>
        <xsd:restriction base="dms:Text"/>
      </xsd:simpleType>
    </xsd:element>
    <xsd:element name="Reviewer" ma:index="24" nillable="true" ma:displayName="Reviewer" ma:format="Dropdown" ma:internalName="Reviewer">
      <xsd:simpleType>
        <xsd:restriction base="dms:Text">
          <xsd:maxLength value="255"/>
        </xsd:restriction>
      </xsd:simpleType>
    </xsd:element>
    <xsd:element name="MariaJoseOrtiz" ma:index="25" nillable="true" ma:displayName="Maria Jose Ortiz" ma:description="REVISED BY AF" ma:format="Dropdown" ma:internalName="MariaJoseOrtiz">
      <xsd:simpleType>
        <xsd:restriction base="dms:Text">
          <xsd:maxLength value="255"/>
        </xsd:restriction>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Notes" ma:index="27" nillable="true" ma:displayName="Notes" ma:format="Dropdown" ma:internalName="Notes">
      <xsd:simpleType>
        <xsd:restriction base="dms:Note">
          <xsd:maxLength value="255"/>
        </xsd:restriction>
      </xsd:simpleType>
    </xsd:element>
    <xsd:element name="Sent" ma:index="28" nillable="true" ma:displayName="Sent" ma:format="Dropdown" ma:internalName="Sent">
      <xsd:simpleType>
        <xsd:restriction base="dms:Choice">
          <xsd:enumeration value="Sent"/>
          <xsd:enumeration value="Pending"/>
        </xsd:restrictio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db64542-7ae3-4878-aafe-ea4cd8782300}" ma:internalName="TaxCatchAll" ma:showField="CatchAllData" ma:web="c15478a5-0be8-4f5d-8383-b307d5ba8bf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5478a5-0be8-4f5d-8383-b307d5ba8bf6"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KeywordTaxHTField" ma:index="22" nillable="true" ma:taxonomy="true" ma:internalName="TaxKeywordTaxHTField" ma:taxonomyFieldName="TaxKeyword" ma:displayName="Enterprise Keywords" ma:fieldId="{23f27201-bee3-471e-b2e7-b64fd8b7ca38}" ma:taxonomyMulti="true" ma:sspId="78175662-8596-484a-92c7-351d01561e22"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0439D9-8631-4FC1-BCE0-1BDB23425EE1}">
  <ds:schemaRefs>
    <ds:schemaRef ds:uri="http://schemas.microsoft.com/office/2006/metadata/properties"/>
    <ds:schemaRef ds:uri="c15478a5-0be8-4f5d-8383-b307d5ba8bf6"/>
    <ds:schemaRef ds:uri="http://purl.org/dc/dcmitype/"/>
    <ds:schemaRef ds:uri="http://purl.org/dc/terms/"/>
    <ds:schemaRef ds:uri="a7b50396-0b06-45c1-b28e-46f86d566a10"/>
    <ds:schemaRef ds:uri="http://www.w3.org/XML/1998/namespace"/>
    <ds:schemaRef ds:uri="http://purl.org/dc/elements/1.1/"/>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723BE856-B6C2-4675-AE16-47A27D415D46}">
  <ds:schemaRefs>
    <ds:schemaRef ds:uri="http://schemas.microsoft.com/sharepoint/v3/contenttype/forms"/>
  </ds:schemaRefs>
</ds:datastoreItem>
</file>

<file path=customXml/itemProps3.xml><?xml version="1.0" encoding="utf-8"?>
<ds:datastoreItem xmlns:ds="http://schemas.openxmlformats.org/officeDocument/2006/customXml" ds:itemID="{7922E7F0-23C7-46AA-8C74-43293D0AD168}"/>
</file>

<file path=docMetadata/LabelInfo.xml><?xml version="1.0" encoding="utf-8"?>
<clbl:labelList xmlns:clbl="http://schemas.microsoft.com/office/2020/mipLabelMetadata">
  <clbl:label id="{0f9e35db-544f-4f60-bdcc-5ea416e6dc70}" enabled="0" method="" siteId="{0f9e35db-544f-4f60-bdcc-5ea416e6dc70}" removed="1"/>
</clbl:labelList>
</file>

<file path=docProps/app.xml><?xml version="1.0" encoding="utf-8"?>
<Properties xmlns="http://schemas.openxmlformats.org/officeDocument/2006/extended-properties" xmlns:vt="http://schemas.openxmlformats.org/officeDocument/2006/docPropsVTypes">
  <Template>Ocean presentation</Template>
  <TotalTime>0</TotalTime>
  <Words>608</Words>
  <Application>Microsoft Office PowerPoint</Application>
  <PresentationFormat>Widescreen</PresentationFormat>
  <Paragraphs>71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Century Gothic</vt:lpstr>
      <vt:lpstr>Office Theme</vt:lpstr>
      <vt:lpstr>PowerPoint Presentation</vt:lpstr>
      <vt:lpstr>Background</vt:lpstr>
      <vt:lpstr>Source of information for the Overview report</vt:lpstr>
      <vt:lpstr>PowerPoint Presentation</vt:lpstr>
      <vt:lpstr>Issues during the development of the Overview Report</vt:lpstr>
      <vt:lpstr>Table of contents                                 Содержание</vt:lpstr>
      <vt:lpstr>PowerPoint Presentation</vt:lpstr>
      <vt:lpstr>THANK YOU Спасибо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2018-09-07T09:26:58Z</dcterms:created>
  <dcterms:modified xsi:type="dcterms:W3CDTF">2025-03-19T15:04:15Z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0x0101009929416AA0540C42B015682282C961AD</vt:lpwstr>
  </property>
  <property fmtid="{D5CDD505-2E9C-101B-9397-08002B2CF9AE}" pid="3" name="TaxKeyword">
    <vt:lpwstr/>
  </property>
  <property fmtid="{D5CDD505-2E9C-101B-9397-08002B2CF9AE}" pid="4" name="MediaServiceImageTags">
    <vt:lpwstr/>
  </property>
</Properties>
</file>